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1"/>
    <p:sldMasterId id="2147483692" r:id="rId2"/>
    <p:sldMasterId id="2147483715" r:id="rId3"/>
    <p:sldMasterId id="2147483727" r:id="rId4"/>
  </p:sldMasterIdLst>
  <p:notesMasterIdLst>
    <p:notesMasterId r:id="rId52"/>
  </p:notesMasterIdLst>
  <p:sldIdLst>
    <p:sldId id="395" r:id="rId5"/>
    <p:sldId id="411" r:id="rId6"/>
    <p:sldId id="443" r:id="rId7"/>
    <p:sldId id="444" r:id="rId8"/>
    <p:sldId id="394" r:id="rId9"/>
    <p:sldId id="396" r:id="rId10"/>
    <p:sldId id="397" r:id="rId11"/>
    <p:sldId id="398" r:id="rId12"/>
    <p:sldId id="428" r:id="rId13"/>
    <p:sldId id="399" r:id="rId14"/>
    <p:sldId id="400" r:id="rId15"/>
    <p:sldId id="401" r:id="rId16"/>
    <p:sldId id="402" r:id="rId17"/>
    <p:sldId id="403" r:id="rId18"/>
    <p:sldId id="440" r:id="rId19"/>
    <p:sldId id="442" r:id="rId20"/>
    <p:sldId id="436" r:id="rId21"/>
    <p:sldId id="437" r:id="rId22"/>
    <p:sldId id="429" r:id="rId23"/>
    <p:sldId id="430" r:id="rId24"/>
    <p:sldId id="431" r:id="rId25"/>
    <p:sldId id="432" r:id="rId26"/>
    <p:sldId id="433" r:id="rId27"/>
    <p:sldId id="434" r:id="rId28"/>
    <p:sldId id="406" r:id="rId29"/>
    <p:sldId id="413" r:id="rId30"/>
    <p:sldId id="420" r:id="rId31"/>
    <p:sldId id="419" r:id="rId32"/>
    <p:sldId id="421" r:id="rId33"/>
    <p:sldId id="424" r:id="rId34"/>
    <p:sldId id="441" r:id="rId35"/>
    <p:sldId id="445" r:id="rId36"/>
    <p:sldId id="438" r:id="rId37"/>
    <p:sldId id="439" r:id="rId38"/>
    <p:sldId id="407" r:id="rId39"/>
    <p:sldId id="412" r:id="rId40"/>
    <p:sldId id="404" r:id="rId41"/>
    <p:sldId id="426" r:id="rId42"/>
    <p:sldId id="425" r:id="rId43"/>
    <p:sldId id="418" r:id="rId44"/>
    <p:sldId id="435" r:id="rId45"/>
    <p:sldId id="345" r:id="rId46"/>
    <p:sldId id="321" r:id="rId47"/>
    <p:sldId id="414" r:id="rId48"/>
    <p:sldId id="415" r:id="rId49"/>
    <p:sldId id="256" r:id="rId50"/>
    <p:sldId id="297" r:id="rId51"/>
  </p:sldIdLst>
  <p:sldSz cx="9144000" cy="5143500" type="screen16x9"/>
  <p:notesSz cx="6797675" cy="9926638"/>
  <p:embeddedFontLst>
    <p:embeddedFont>
      <p:font typeface="굴림체" panose="020B0503020000020004" pitchFamily="49" charset="-127"/>
      <p:regular r:id="rId53"/>
    </p:embeddedFont>
    <p:embeddedFont>
      <p:font typeface="Barlow" panose="00000500000000000000" pitchFamily="2" charset="0"/>
      <p:regular r:id="rId54"/>
      <p:bold r:id="rId55"/>
      <p:italic r:id="rId56"/>
      <p:boldItalic r:id="rId57"/>
    </p:embeddedFont>
    <p:embeddedFont>
      <p:font typeface="Lucida Bright" panose="020F0502020204030204" pitchFamily="18" charset="0"/>
      <p:regular r:id="rId58"/>
      <p:bold r:id="rId59"/>
      <p:italic r:id="rId60"/>
      <p:boldItalic r:id="rId61"/>
    </p:embeddedFont>
    <p:embeddedFont>
      <p:font typeface="Share Tech Mono" panose="020B0604020202020204" charset="0"/>
      <p:regular r:id="rId62"/>
    </p:embeddedFont>
    <p:embeddedFont>
      <p:font typeface="Wingdings 2" panose="05000000000000000000" pitchFamily="82" charset="2"/>
      <p:regular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0093"/>
    <a:srgbClr val="FFFFCC"/>
    <a:srgbClr val="99FF99"/>
    <a:srgbClr val="FF66CC"/>
    <a:srgbClr val="FFFF00"/>
    <a:srgbClr val="FFFF66"/>
    <a:srgbClr val="FFFF99"/>
    <a:srgbClr val="B7B7B7"/>
    <a:srgbClr val="716415"/>
    <a:srgbClr val="0E33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2C91545-CE30-41C9-9026-FFFD759945E6}">
  <a:tblStyle styleId="{12C91545-CE30-41C9-9026-FFFD759945E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196" autoAdjust="0"/>
  </p:normalViewPr>
  <p:slideViewPr>
    <p:cSldViewPr>
      <p:cViewPr varScale="1">
        <p:scale>
          <a:sx n="113" d="100"/>
          <a:sy n="113" d="100"/>
        </p:scale>
        <p:origin x="586" y="8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font" Target="fonts/font3.fntdata"/><Relationship Id="rId63" Type="http://schemas.openxmlformats.org/officeDocument/2006/relationships/font" Target="fonts/font11.fntdata"/><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font" Target="fonts/font9.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4.fntdata"/><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7.fntdata"/><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2.fntdata"/><Relationship Id="rId62"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5.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8715642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193360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42</a:t>
            </a:fld>
            <a:endParaRPr lang="ko-KR" altLang="en-US"/>
          </a:p>
        </p:txBody>
      </p:sp>
    </p:spTree>
    <p:extLst>
      <p:ext uri="{BB962C8B-B14F-4D97-AF65-F5344CB8AC3E}">
        <p14:creationId xmlns:p14="http://schemas.microsoft.com/office/powerpoint/2010/main" val="2789229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43</a:t>
            </a:fld>
            <a:endParaRPr lang="ko-KR" altLang="en-US"/>
          </a:p>
        </p:txBody>
      </p:sp>
    </p:spTree>
    <p:extLst>
      <p:ext uri="{BB962C8B-B14F-4D97-AF65-F5344CB8AC3E}">
        <p14:creationId xmlns:p14="http://schemas.microsoft.com/office/powerpoint/2010/main" val="27892291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9"/>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72">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9828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0DE4DB8-95B1-490C-9ADC-E0A3E777B4A5}"/>
              </a:ext>
            </a:extLst>
          </p:cNvPr>
          <p:cNvSpPr/>
          <p:nvPr userDrawn="1"/>
        </p:nvSpPr>
        <p:spPr>
          <a:xfrm>
            <a:off x="314325" y="367903"/>
            <a:ext cx="6322219" cy="4407694"/>
          </a:xfrm>
          <a:prstGeom prst="roundRect">
            <a:avLst>
              <a:gd name="adj" fmla="val 4836"/>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8501314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9DA522A-2DEF-4520-8803-18075D5AFB6D}"/>
              </a:ext>
            </a:extLst>
          </p:cNvPr>
          <p:cNvSpPr/>
          <p:nvPr userDrawn="1"/>
        </p:nvSpPr>
        <p:spPr>
          <a:xfrm>
            <a:off x="304294" y="260557"/>
            <a:ext cx="8535413" cy="4622387"/>
          </a:xfrm>
          <a:prstGeom prst="roundRect">
            <a:avLst>
              <a:gd name="adj" fmla="val 3889"/>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16210991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40493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4">
            <a:extLst>
              <a:ext uri="{FF2B5EF4-FFF2-40B4-BE49-F238E27FC236}">
                <a16:creationId xmlns:a16="http://schemas.microsoft.com/office/drawing/2014/main" id="{B75548DB-9145-4C14-977F-BF3E634F8427}"/>
              </a:ext>
            </a:extLst>
          </p:cNvPr>
          <p:cNvSpPr/>
          <p:nvPr userDrawn="1"/>
        </p:nvSpPr>
        <p:spPr>
          <a:xfrm>
            <a:off x="2893218" y="451430"/>
            <a:ext cx="5828689" cy="4240640"/>
          </a:xfrm>
          <a:prstGeom prst="rect">
            <a:avLst/>
          </a:prstGeom>
          <a:solidFill>
            <a:schemeClr val="bg1">
              <a:alpha val="40000"/>
            </a:schemeClr>
          </a:solidFill>
          <a:ln w="9525">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Picture Placeholder 2">
            <a:extLst>
              <a:ext uri="{FF2B5EF4-FFF2-40B4-BE49-F238E27FC236}">
                <a16:creationId xmlns:a16="http://schemas.microsoft.com/office/drawing/2014/main" id="{52E1BB11-CE0C-4E0F-902B-E0070B16AAE6}"/>
              </a:ext>
            </a:extLst>
          </p:cNvPr>
          <p:cNvSpPr>
            <a:spLocks noGrp="1"/>
          </p:cNvSpPr>
          <p:nvPr>
            <p:ph type="pic" idx="12" hasCustomPrompt="1"/>
          </p:nvPr>
        </p:nvSpPr>
        <p:spPr>
          <a:xfrm>
            <a:off x="6951424" y="587615"/>
            <a:ext cx="1620000" cy="1998557"/>
          </a:xfrm>
          <a:prstGeom prst="rect">
            <a:avLst/>
          </a:prstGeom>
          <a:solidFill>
            <a:schemeClr val="bg1">
              <a:lumMod val="95000"/>
            </a:schemeClr>
          </a:solidFill>
        </p:spPr>
        <p:txBody>
          <a:bodyPr anchor="ctr"/>
          <a:lstStyle>
            <a:lvl1pPr marL="0" indent="0" algn="ctr">
              <a:buNone/>
              <a:defRPr sz="900">
                <a:latin typeface="+mn-lt"/>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r>
              <a:rPr lang="en-US" altLang="ko-KR" dirty="0"/>
              <a:t>Your Picture Here </a:t>
            </a:r>
            <a:endParaRPr lang="ko-KR" altLang="en-US" dirty="0"/>
          </a:p>
        </p:txBody>
      </p:sp>
      <p:sp>
        <p:nvSpPr>
          <p:cNvPr id="4" name="Picture Placeholder 2">
            <a:extLst>
              <a:ext uri="{FF2B5EF4-FFF2-40B4-BE49-F238E27FC236}">
                <a16:creationId xmlns:a16="http://schemas.microsoft.com/office/drawing/2014/main" id="{637E444D-D0F8-454F-BC8D-5B07A2464039}"/>
              </a:ext>
            </a:extLst>
          </p:cNvPr>
          <p:cNvSpPr>
            <a:spLocks noGrp="1"/>
          </p:cNvSpPr>
          <p:nvPr>
            <p:ph type="pic" idx="13" hasCustomPrompt="1"/>
          </p:nvPr>
        </p:nvSpPr>
        <p:spPr>
          <a:xfrm>
            <a:off x="5020826" y="587615"/>
            <a:ext cx="1620000" cy="1998557"/>
          </a:xfrm>
          <a:prstGeom prst="rect">
            <a:avLst/>
          </a:prstGeom>
          <a:solidFill>
            <a:schemeClr val="bg1">
              <a:lumMod val="95000"/>
            </a:schemeClr>
          </a:solidFill>
        </p:spPr>
        <p:txBody>
          <a:bodyPr anchor="ctr"/>
          <a:lstStyle>
            <a:lvl1pPr marL="0" indent="0" algn="ctr">
              <a:buNone/>
              <a:defRPr sz="900">
                <a:latin typeface="+mn-lt"/>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r>
              <a:rPr lang="en-US" altLang="ko-KR" dirty="0"/>
              <a:t>Your Picture Here </a:t>
            </a:r>
            <a:endParaRPr lang="ko-KR" altLang="en-US" dirty="0"/>
          </a:p>
        </p:txBody>
      </p:sp>
      <p:sp>
        <p:nvSpPr>
          <p:cNvPr id="5" name="Picture Placeholder 2">
            <a:extLst>
              <a:ext uri="{FF2B5EF4-FFF2-40B4-BE49-F238E27FC236}">
                <a16:creationId xmlns:a16="http://schemas.microsoft.com/office/drawing/2014/main" id="{D017A26C-1F87-42E7-AD5B-9E66527C1297}"/>
              </a:ext>
            </a:extLst>
          </p:cNvPr>
          <p:cNvSpPr>
            <a:spLocks noGrp="1"/>
          </p:cNvSpPr>
          <p:nvPr>
            <p:ph type="pic" idx="14" hasCustomPrompt="1"/>
          </p:nvPr>
        </p:nvSpPr>
        <p:spPr>
          <a:xfrm>
            <a:off x="3090228" y="587615"/>
            <a:ext cx="1620000" cy="1998557"/>
          </a:xfrm>
          <a:prstGeom prst="rect">
            <a:avLst/>
          </a:prstGeom>
          <a:solidFill>
            <a:schemeClr val="bg1">
              <a:lumMod val="95000"/>
            </a:schemeClr>
          </a:solidFill>
        </p:spPr>
        <p:txBody>
          <a:bodyPr anchor="ctr"/>
          <a:lstStyle>
            <a:lvl1pPr marL="0" indent="0" algn="ctr">
              <a:buNone/>
              <a:defRPr sz="900">
                <a:latin typeface="+mn-lt"/>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r>
              <a:rPr lang="en-US" altLang="ko-KR" dirty="0"/>
              <a:t>Your Picture Here </a:t>
            </a:r>
            <a:endParaRPr lang="ko-KR" altLang="en-US" dirty="0"/>
          </a:p>
        </p:txBody>
      </p:sp>
    </p:spTree>
    <p:extLst>
      <p:ext uri="{BB962C8B-B14F-4D97-AF65-F5344CB8AC3E}">
        <p14:creationId xmlns:p14="http://schemas.microsoft.com/office/powerpoint/2010/main" val="3652665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7_Images &amp; Contents Layout">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E541B56-E562-45F7-AF65-DC212716E3B3}"/>
              </a:ext>
            </a:extLst>
          </p:cNvPr>
          <p:cNvSpPr/>
          <p:nvPr userDrawn="1"/>
        </p:nvSpPr>
        <p:spPr>
          <a:xfrm>
            <a:off x="0" y="1978819"/>
            <a:ext cx="9144000" cy="251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6" name="그림 개체 틀 2">
            <a:extLst>
              <a:ext uri="{FF2B5EF4-FFF2-40B4-BE49-F238E27FC236}">
                <a16:creationId xmlns:a16="http://schemas.microsoft.com/office/drawing/2014/main" id="{1D487A8B-D75C-45FC-8BC1-0D4AF5ACE0C7}"/>
              </a:ext>
            </a:extLst>
          </p:cNvPr>
          <p:cNvSpPr>
            <a:spLocks noGrp="1"/>
          </p:cNvSpPr>
          <p:nvPr>
            <p:ph type="pic" sz="quarter" idx="65" hasCustomPrompt="1"/>
          </p:nvPr>
        </p:nvSpPr>
        <p:spPr>
          <a:xfrm>
            <a:off x="4572000" y="2219412"/>
            <a:ext cx="4572000" cy="2025000"/>
          </a:xfrm>
          <a:prstGeom prst="rect">
            <a:avLst/>
          </a:prstGeom>
          <a:solidFill>
            <a:schemeClr val="bg1">
              <a:lumMod val="95000"/>
            </a:schemeClr>
          </a:solidFill>
          <a:ln w="25400">
            <a:noFill/>
          </a:ln>
          <a:effectLst/>
        </p:spPr>
        <p:txBody>
          <a:bodyPr anchor="ctr"/>
          <a:lstStyle>
            <a:lvl1pPr marL="0" indent="0" algn="ctr">
              <a:buFontTx/>
              <a:buNone/>
              <a:defRPr sz="9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8" name="그림 개체 틀 2">
            <a:extLst>
              <a:ext uri="{FF2B5EF4-FFF2-40B4-BE49-F238E27FC236}">
                <a16:creationId xmlns:a16="http://schemas.microsoft.com/office/drawing/2014/main" id="{79C5F99C-EA45-41DC-966E-F17A247EA3C2}"/>
              </a:ext>
            </a:extLst>
          </p:cNvPr>
          <p:cNvSpPr>
            <a:spLocks noGrp="1"/>
          </p:cNvSpPr>
          <p:nvPr>
            <p:ph type="pic" sz="quarter" idx="66" hasCustomPrompt="1"/>
          </p:nvPr>
        </p:nvSpPr>
        <p:spPr>
          <a:xfrm>
            <a:off x="478631" y="359211"/>
            <a:ext cx="1900238" cy="4305737"/>
          </a:xfrm>
          <a:prstGeom prst="rect">
            <a:avLst/>
          </a:prstGeom>
          <a:solidFill>
            <a:schemeClr val="bg1">
              <a:lumMod val="95000"/>
            </a:schemeClr>
          </a:solidFill>
          <a:ln w="25400">
            <a:noFill/>
          </a:ln>
          <a:effectLst/>
        </p:spPr>
        <p:txBody>
          <a:bodyPr anchor="ctr"/>
          <a:lstStyle>
            <a:lvl1pPr marL="0" indent="0" algn="ctr">
              <a:buFontTx/>
              <a:buNone/>
              <a:defRPr sz="9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49546097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Image sli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C6AC5C-B6EC-435C-A85E-3D6239B8E699}"/>
              </a:ext>
            </a:extLst>
          </p:cNvPr>
          <p:cNvSpPr/>
          <p:nvPr userDrawn="1"/>
        </p:nvSpPr>
        <p:spPr>
          <a:xfrm>
            <a:off x="4279678" y="850718"/>
            <a:ext cx="4864322" cy="2062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그림 개체 틀 2">
            <a:extLst>
              <a:ext uri="{FF2B5EF4-FFF2-40B4-BE49-F238E27FC236}">
                <a16:creationId xmlns:a16="http://schemas.microsoft.com/office/drawing/2014/main" id="{061880F9-20D3-4626-A329-F4C73B455660}"/>
              </a:ext>
            </a:extLst>
          </p:cNvPr>
          <p:cNvSpPr>
            <a:spLocks noGrp="1"/>
          </p:cNvSpPr>
          <p:nvPr>
            <p:ph type="pic" sz="quarter" idx="14" hasCustomPrompt="1"/>
          </p:nvPr>
        </p:nvSpPr>
        <p:spPr>
          <a:xfrm>
            <a:off x="1401704" y="1417320"/>
            <a:ext cx="2458368" cy="372618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3" name="Rectangle 2">
            <a:extLst>
              <a:ext uri="{FF2B5EF4-FFF2-40B4-BE49-F238E27FC236}">
                <a16:creationId xmlns:a16="http://schemas.microsoft.com/office/drawing/2014/main" id="{8DF69E93-AE09-4200-A06B-AF62BA2DEF83}"/>
              </a:ext>
            </a:extLst>
          </p:cNvPr>
          <p:cNvSpPr/>
          <p:nvPr userDrawn="1"/>
        </p:nvSpPr>
        <p:spPr>
          <a:xfrm>
            <a:off x="0" y="0"/>
            <a:ext cx="293915"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 name="그림 개체 틀 2">
            <a:extLst>
              <a:ext uri="{FF2B5EF4-FFF2-40B4-BE49-F238E27FC236}">
                <a16:creationId xmlns:a16="http://schemas.microsoft.com/office/drawing/2014/main" id="{C10B3C62-656F-435D-9524-4DDA6D575D29}"/>
              </a:ext>
            </a:extLst>
          </p:cNvPr>
          <p:cNvSpPr>
            <a:spLocks noGrp="1"/>
          </p:cNvSpPr>
          <p:nvPr>
            <p:ph type="pic" sz="quarter" idx="15" hasCustomPrompt="1"/>
          </p:nvPr>
        </p:nvSpPr>
        <p:spPr>
          <a:xfrm>
            <a:off x="5833280" y="0"/>
            <a:ext cx="2458368" cy="2736668"/>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9473131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0_Style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042BDB-2F8A-4632-BB44-DDEED52675C4}"/>
              </a:ext>
            </a:extLst>
          </p:cNvPr>
          <p:cNvSpPr/>
          <p:nvPr userDrawn="1"/>
        </p:nvSpPr>
        <p:spPr>
          <a:xfrm>
            <a:off x="3941748" y="2365048"/>
            <a:ext cx="4766416" cy="24345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Picture Placeholder 2">
            <a:extLst>
              <a:ext uri="{FF2B5EF4-FFF2-40B4-BE49-F238E27FC236}">
                <a16:creationId xmlns:a16="http://schemas.microsoft.com/office/drawing/2014/main" id="{5CA8D69A-BFC2-4B10-BE3B-DDECB81DE897}"/>
              </a:ext>
            </a:extLst>
          </p:cNvPr>
          <p:cNvSpPr>
            <a:spLocks noGrp="1"/>
          </p:cNvSpPr>
          <p:nvPr>
            <p:ph type="pic" idx="11" hasCustomPrompt="1"/>
          </p:nvPr>
        </p:nvSpPr>
        <p:spPr>
          <a:xfrm>
            <a:off x="441509" y="343872"/>
            <a:ext cx="7018970" cy="4027415"/>
          </a:xfrm>
          <a:prstGeom prst="rect">
            <a:avLst/>
          </a:prstGeom>
          <a:solidFill>
            <a:schemeClr val="bg1">
              <a:lumMod val="95000"/>
            </a:schemeClr>
          </a:solidFill>
        </p:spPr>
        <p:txBody>
          <a:bodyPr anchor="ctr"/>
          <a:lstStyle>
            <a:lvl1pPr marL="0" indent="0" algn="ctr">
              <a:buNone/>
              <a:defRPr sz="1350" baseline="0">
                <a:solidFill>
                  <a:schemeClr val="tx1"/>
                </a:solidFill>
                <a:latin typeface="+mn-lt"/>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1291482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Images and Contents Layout">
    <p:spTree>
      <p:nvGrpSpPr>
        <p:cNvPr id="1" name=""/>
        <p:cNvGrpSpPr/>
        <p:nvPr/>
      </p:nvGrpSpPr>
      <p:grpSpPr>
        <a:xfrm>
          <a:off x="0" y="0"/>
          <a:ext cx="0" cy="0"/>
          <a:chOff x="0" y="0"/>
          <a:chExt cx="0" cy="0"/>
        </a:xfrm>
      </p:grpSpPr>
      <p:sp>
        <p:nvSpPr>
          <p:cNvPr id="10" name="제목 1"/>
          <p:cNvSpPr>
            <a:spLocks noGrp="1"/>
          </p:cNvSpPr>
          <p:nvPr>
            <p:ph type="title" hasCustomPrompt="1"/>
          </p:nvPr>
        </p:nvSpPr>
        <p:spPr>
          <a:xfrm>
            <a:off x="480445" y="178914"/>
            <a:ext cx="4176464" cy="1242138"/>
          </a:xfrm>
          <a:prstGeom prst="rect">
            <a:avLst/>
          </a:prstGeom>
        </p:spPr>
        <p:txBody>
          <a:bodyPr anchor="ctr">
            <a:noAutofit/>
          </a:bodyPr>
          <a:lstStyle>
            <a:lvl1pPr algn="l">
              <a:defRPr sz="3300" b="0" baseline="0">
                <a:solidFill>
                  <a:schemeClr val="tx1">
                    <a:lumMod val="75000"/>
                    <a:lumOff val="25000"/>
                  </a:schemeClr>
                </a:solidFill>
                <a:latin typeface="+mj-lt"/>
                <a:cs typeface="Arial" pitchFamily="34" charset="0"/>
              </a:defRPr>
            </a:lvl1pPr>
          </a:lstStyle>
          <a:p>
            <a:r>
              <a:rPr lang="en-US" altLang="ko-KR" dirty="0"/>
              <a:t>IMAGES AND CONTENTS</a:t>
            </a:r>
            <a:endParaRPr lang="ko-KR" altLang="en-US" dirty="0"/>
          </a:p>
        </p:txBody>
      </p:sp>
      <p:sp>
        <p:nvSpPr>
          <p:cNvPr id="5" name="Picture Placeholder 2"/>
          <p:cNvSpPr>
            <a:spLocks noGrp="1"/>
          </p:cNvSpPr>
          <p:nvPr>
            <p:ph type="pic" idx="13" hasCustomPrompt="1"/>
          </p:nvPr>
        </p:nvSpPr>
        <p:spPr>
          <a:xfrm>
            <a:off x="4293394" y="0"/>
            <a:ext cx="4850606"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5894230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Images &amp;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p:cNvSpPr/>
          <p:nvPr userDrawn="1"/>
        </p:nvSpPr>
        <p:spPr>
          <a:xfrm>
            <a:off x="0" y="2517745"/>
            <a:ext cx="9144000" cy="26257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8" name="그림 개체 틀 2"/>
          <p:cNvSpPr>
            <a:spLocks noGrp="1"/>
          </p:cNvSpPr>
          <p:nvPr>
            <p:ph type="pic" sz="quarter" idx="10" hasCustomPrompt="1"/>
          </p:nvPr>
        </p:nvSpPr>
        <p:spPr>
          <a:xfrm>
            <a:off x="0" y="0"/>
            <a:ext cx="9144000" cy="2449286"/>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85000"/>
                    <a:lumOff val="15000"/>
                  </a:schemeClr>
                </a:solidFill>
                <a:latin typeface="+mn-lt"/>
                <a:cs typeface="Arial" pitchFamily="34" charset="0"/>
              </a:defRPr>
            </a:lvl1pPr>
          </a:lstStyle>
          <a:p>
            <a:r>
              <a:rPr lang="en-US" altLang="ko-KR" dirty="0"/>
              <a:t>Your Picture Here And Send To Back</a:t>
            </a:r>
            <a:endParaRPr lang="ko-KR" altLang="en-US" dirty="0"/>
          </a:p>
        </p:txBody>
      </p:sp>
      <p:sp>
        <p:nvSpPr>
          <p:cNvPr id="20" name="Rectangle 19"/>
          <p:cNvSpPr/>
          <p:nvPr userDrawn="1"/>
        </p:nvSpPr>
        <p:spPr>
          <a:xfrm>
            <a:off x="0" y="2449285"/>
            <a:ext cx="9144000" cy="684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258824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four columns 1">
  <p:cSld name="CUSTOM_1_1">
    <p:spTree>
      <p:nvGrpSpPr>
        <p:cNvPr id="1" name="Shape 247"/>
        <p:cNvGrpSpPr/>
        <p:nvPr/>
      </p:nvGrpSpPr>
      <p:grpSpPr>
        <a:xfrm>
          <a:off x="0" y="0"/>
          <a:ext cx="0" cy="0"/>
          <a:chOff x="0" y="0"/>
          <a:chExt cx="0" cy="0"/>
        </a:xfrm>
      </p:grpSpPr>
      <p:sp>
        <p:nvSpPr>
          <p:cNvPr id="248" name="Google Shape;248;p27"/>
          <p:cNvSpPr txBox="1">
            <a:spLocks noGrp="1"/>
          </p:cNvSpPr>
          <p:nvPr>
            <p:ph type="subTitle" idx="1"/>
          </p:nvPr>
        </p:nvSpPr>
        <p:spPr>
          <a:xfrm>
            <a:off x="2015859" y="2493342"/>
            <a:ext cx="3692400" cy="220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9" name="Google Shape;249;p27"/>
          <p:cNvSpPr txBox="1">
            <a:spLocks noGrp="1"/>
          </p:cNvSpPr>
          <p:nvPr>
            <p:ph type="subTitle" idx="2"/>
          </p:nvPr>
        </p:nvSpPr>
        <p:spPr>
          <a:xfrm>
            <a:off x="2015859" y="1651850"/>
            <a:ext cx="3692400" cy="220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0" name="Google Shape;250;p27"/>
          <p:cNvSpPr txBox="1">
            <a:spLocks noGrp="1"/>
          </p:cNvSpPr>
          <p:nvPr>
            <p:ph type="subTitle" idx="3"/>
          </p:nvPr>
        </p:nvSpPr>
        <p:spPr>
          <a:xfrm>
            <a:off x="2016047" y="1336500"/>
            <a:ext cx="3692400" cy="259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1pPr>
            <a:lvl2pPr lvl="1"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2pPr>
            <a:lvl3pPr lvl="2"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3pPr>
            <a:lvl4pPr lvl="3"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4pPr>
            <a:lvl5pPr lvl="4"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5pPr>
            <a:lvl6pPr lvl="5"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6pPr>
            <a:lvl7pPr lvl="6"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7pPr>
            <a:lvl8pPr lvl="7"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8pPr>
            <a:lvl9pPr lvl="8"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9pPr>
          </a:lstStyle>
          <a:p>
            <a:endParaRPr/>
          </a:p>
        </p:txBody>
      </p:sp>
      <p:sp>
        <p:nvSpPr>
          <p:cNvPr id="251" name="Google Shape;251;p27"/>
          <p:cNvSpPr txBox="1">
            <a:spLocks noGrp="1"/>
          </p:cNvSpPr>
          <p:nvPr>
            <p:ph type="subTitle" idx="4"/>
          </p:nvPr>
        </p:nvSpPr>
        <p:spPr>
          <a:xfrm>
            <a:off x="2016047" y="2177992"/>
            <a:ext cx="3692400" cy="259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1pPr>
            <a:lvl2pPr lvl="1"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2pPr>
            <a:lvl3pPr lvl="2"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3pPr>
            <a:lvl4pPr lvl="3"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4pPr>
            <a:lvl5pPr lvl="4"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5pPr>
            <a:lvl6pPr lvl="5"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6pPr>
            <a:lvl7pPr lvl="6"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7pPr>
            <a:lvl8pPr lvl="7"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8pPr>
            <a:lvl9pPr lvl="8"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9pPr>
          </a:lstStyle>
          <a:p>
            <a:endParaRPr/>
          </a:p>
        </p:txBody>
      </p:sp>
      <p:sp>
        <p:nvSpPr>
          <p:cNvPr id="252" name="Google Shape;252;p27"/>
          <p:cNvSpPr txBox="1">
            <a:spLocks noGrp="1"/>
          </p:cNvSpPr>
          <p:nvPr>
            <p:ph type="subTitle" idx="5"/>
          </p:nvPr>
        </p:nvSpPr>
        <p:spPr>
          <a:xfrm>
            <a:off x="2015859" y="3334858"/>
            <a:ext cx="3692400" cy="220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3" name="Google Shape;253;p27"/>
          <p:cNvSpPr txBox="1">
            <a:spLocks noGrp="1"/>
          </p:cNvSpPr>
          <p:nvPr>
            <p:ph type="subTitle" idx="6"/>
          </p:nvPr>
        </p:nvSpPr>
        <p:spPr>
          <a:xfrm flipH="1">
            <a:off x="2015601" y="3019508"/>
            <a:ext cx="3692400" cy="259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1pPr>
            <a:lvl2pPr lvl="1"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2pPr>
            <a:lvl3pPr lvl="2"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3pPr>
            <a:lvl4pPr lvl="3"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4pPr>
            <a:lvl5pPr lvl="4"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5pPr>
            <a:lvl6pPr lvl="5"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6pPr>
            <a:lvl7pPr lvl="6"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7pPr>
            <a:lvl8pPr lvl="7"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8pPr>
            <a:lvl9pPr lvl="8"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9pPr>
          </a:lstStyle>
          <a:p>
            <a:endParaRPr/>
          </a:p>
        </p:txBody>
      </p:sp>
      <p:sp>
        <p:nvSpPr>
          <p:cNvPr id="254" name="Google Shape;254;p27"/>
          <p:cNvSpPr txBox="1">
            <a:spLocks noGrp="1"/>
          </p:cNvSpPr>
          <p:nvPr>
            <p:ph type="subTitle" idx="7"/>
          </p:nvPr>
        </p:nvSpPr>
        <p:spPr>
          <a:xfrm>
            <a:off x="2015859" y="4176350"/>
            <a:ext cx="3692400" cy="220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5" name="Google Shape;255;p27"/>
          <p:cNvSpPr txBox="1">
            <a:spLocks noGrp="1"/>
          </p:cNvSpPr>
          <p:nvPr>
            <p:ph type="subTitle" idx="8"/>
          </p:nvPr>
        </p:nvSpPr>
        <p:spPr>
          <a:xfrm flipH="1">
            <a:off x="2015601" y="3861000"/>
            <a:ext cx="3692400" cy="259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1pPr>
            <a:lvl2pPr lvl="1"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2pPr>
            <a:lvl3pPr lvl="2"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3pPr>
            <a:lvl4pPr lvl="3"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4pPr>
            <a:lvl5pPr lvl="4"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5pPr>
            <a:lvl6pPr lvl="5"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6pPr>
            <a:lvl7pPr lvl="6"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7pPr>
            <a:lvl8pPr lvl="7"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8pPr>
            <a:lvl9pPr lvl="8"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9pPr>
          </a:lstStyle>
          <a:p>
            <a:endParaRPr/>
          </a:p>
        </p:txBody>
      </p:sp>
      <p:sp>
        <p:nvSpPr>
          <p:cNvPr id="256" name="Google Shape;256;p27"/>
          <p:cNvSpPr txBox="1">
            <a:spLocks noGrp="1"/>
          </p:cNvSpPr>
          <p:nvPr>
            <p:ph type="title"/>
          </p:nvPr>
        </p:nvSpPr>
        <p:spPr>
          <a:xfrm>
            <a:off x="713225" y="539500"/>
            <a:ext cx="7717500" cy="53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3000"/>
              <a:buFont typeface="Share Tech Mono"/>
              <a:buNone/>
              <a:defRPr sz="3000" b="1">
                <a:solidFill>
                  <a:schemeClr val="accent6"/>
                </a:solidFill>
                <a:latin typeface="Share Tech Mono"/>
                <a:ea typeface="Share Tech Mono"/>
                <a:cs typeface="Share Tech Mono"/>
                <a:sym typeface="Share Tech Mono"/>
              </a:defRPr>
            </a:lvl1pPr>
            <a:lvl2pPr lvl="1" rtl="0">
              <a:spcBef>
                <a:spcPts val="0"/>
              </a:spcBef>
              <a:spcAft>
                <a:spcPts val="0"/>
              </a:spcAft>
              <a:buClr>
                <a:schemeClr val="accent6"/>
              </a:buClr>
              <a:buSzPts val="2800"/>
              <a:buNone/>
              <a:defRPr sz="2800" b="1">
                <a:solidFill>
                  <a:schemeClr val="accent6"/>
                </a:solidFill>
              </a:defRPr>
            </a:lvl2pPr>
            <a:lvl3pPr lvl="2" rtl="0">
              <a:spcBef>
                <a:spcPts val="0"/>
              </a:spcBef>
              <a:spcAft>
                <a:spcPts val="0"/>
              </a:spcAft>
              <a:buClr>
                <a:schemeClr val="accent6"/>
              </a:buClr>
              <a:buSzPts val="2800"/>
              <a:buNone/>
              <a:defRPr sz="2800" b="1">
                <a:solidFill>
                  <a:schemeClr val="accent6"/>
                </a:solidFill>
              </a:defRPr>
            </a:lvl3pPr>
            <a:lvl4pPr lvl="3" rtl="0">
              <a:spcBef>
                <a:spcPts val="0"/>
              </a:spcBef>
              <a:spcAft>
                <a:spcPts val="0"/>
              </a:spcAft>
              <a:buClr>
                <a:schemeClr val="accent6"/>
              </a:buClr>
              <a:buSzPts val="2800"/>
              <a:buNone/>
              <a:defRPr sz="2800" b="1">
                <a:solidFill>
                  <a:schemeClr val="accent6"/>
                </a:solidFill>
              </a:defRPr>
            </a:lvl4pPr>
            <a:lvl5pPr lvl="4" rtl="0">
              <a:spcBef>
                <a:spcPts val="0"/>
              </a:spcBef>
              <a:spcAft>
                <a:spcPts val="0"/>
              </a:spcAft>
              <a:buClr>
                <a:schemeClr val="accent6"/>
              </a:buClr>
              <a:buSzPts val="2800"/>
              <a:buNone/>
              <a:defRPr sz="2800" b="1">
                <a:solidFill>
                  <a:schemeClr val="accent6"/>
                </a:solidFill>
              </a:defRPr>
            </a:lvl5pPr>
            <a:lvl6pPr lvl="5" rtl="0">
              <a:spcBef>
                <a:spcPts val="0"/>
              </a:spcBef>
              <a:spcAft>
                <a:spcPts val="0"/>
              </a:spcAft>
              <a:buClr>
                <a:schemeClr val="accent6"/>
              </a:buClr>
              <a:buSzPts val="2800"/>
              <a:buNone/>
              <a:defRPr sz="2800" b="1">
                <a:solidFill>
                  <a:schemeClr val="accent6"/>
                </a:solidFill>
              </a:defRPr>
            </a:lvl6pPr>
            <a:lvl7pPr lvl="6" rtl="0">
              <a:spcBef>
                <a:spcPts val="0"/>
              </a:spcBef>
              <a:spcAft>
                <a:spcPts val="0"/>
              </a:spcAft>
              <a:buClr>
                <a:schemeClr val="accent6"/>
              </a:buClr>
              <a:buSzPts val="2800"/>
              <a:buNone/>
              <a:defRPr sz="2800" b="1">
                <a:solidFill>
                  <a:schemeClr val="accent6"/>
                </a:solidFill>
              </a:defRPr>
            </a:lvl7pPr>
            <a:lvl8pPr lvl="7" rtl="0">
              <a:spcBef>
                <a:spcPts val="0"/>
              </a:spcBef>
              <a:spcAft>
                <a:spcPts val="0"/>
              </a:spcAft>
              <a:buClr>
                <a:schemeClr val="accent6"/>
              </a:buClr>
              <a:buSzPts val="2800"/>
              <a:buNone/>
              <a:defRPr sz="2800" b="1">
                <a:solidFill>
                  <a:schemeClr val="accent6"/>
                </a:solidFill>
              </a:defRPr>
            </a:lvl8pPr>
            <a:lvl9pPr lvl="8" rtl="0">
              <a:spcBef>
                <a:spcPts val="0"/>
              </a:spcBef>
              <a:spcAft>
                <a:spcPts val="0"/>
              </a:spcAft>
              <a:buClr>
                <a:schemeClr val="accent6"/>
              </a:buClr>
              <a:buSzPts val="2800"/>
              <a:buNone/>
              <a:defRPr sz="2800" b="1">
                <a:solidFill>
                  <a:schemeClr val="accent6"/>
                </a:solidFill>
              </a:defRPr>
            </a:lvl9pPr>
          </a:lstStyle>
          <a:p>
            <a:endParaRPr/>
          </a:p>
        </p:txBody>
      </p:sp>
      <p:sp>
        <p:nvSpPr>
          <p:cNvPr id="257" name="Google Shape;257;p27"/>
          <p:cNvSpPr txBox="1">
            <a:spLocks noGrp="1"/>
          </p:cNvSpPr>
          <p:nvPr>
            <p:ph type="subTitle" idx="9"/>
          </p:nvPr>
        </p:nvSpPr>
        <p:spPr>
          <a:xfrm>
            <a:off x="4664737" y="4608575"/>
            <a:ext cx="3770100" cy="323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1">
                <a:solidFill>
                  <a:schemeClr val="accent6"/>
                </a:solidFill>
                <a:latin typeface="Share Tech Mono"/>
                <a:ea typeface="Share Tech Mono"/>
                <a:cs typeface="Share Tech Mono"/>
                <a:sym typeface="Share Tech Mono"/>
              </a:defRPr>
            </a:lvl1pPr>
            <a:lvl2pPr lvl="1" algn="ctr" rtl="0">
              <a:lnSpc>
                <a:spcPct val="100000"/>
              </a:lnSpc>
              <a:spcBef>
                <a:spcPts val="0"/>
              </a:spcBef>
              <a:spcAft>
                <a:spcPts val="0"/>
              </a:spcAft>
              <a:buSzPts val="2800"/>
              <a:buNone/>
              <a:defRPr sz="2800" b="1"/>
            </a:lvl2pPr>
            <a:lvl3pPr lvl="2" algn="ctr" rtl="0">
              <a:lnSpc>
                <a:spcPct val="100000"/>
              </a:lnSpc>
              <a:spcBef>
                <a:spcPts val="0"/>
              </a:spcBef>
              <a:spcAft>
                <a:spcPts val="0"/>
              </a:spcAft>
              <a:buSzPts val="2800"/>
              <a:buNone/>
              <a:defRPr sz="2800" b="1"/>
            </a:lvl3pPr>
            <a:lvl4pPr lvl="3" algn="ctr" rtl="0">
              <a:lnSpc>
                <a:spcPct val="100000"/>
              </a:lnSpc>
              <a:spcBef>
                <a:spcPts val="0"/>
              </a:spcBef>
              <a:spcAft>
                <a:spcPts val="0"/>
              </a:spcAft>
              <a:buSzPts val="2800"/>
              <a:buNone/>
              <a:defRPr sz="2800" b="1"/>
            </a:lvl4pPr>
            <a:lvl5pPr lvl="4" algn="ctr" rtl="0">
              <a:lnSpc>
                <a:spcPct val="100000"/>
              </a:lnSpc>
              <a:spcBef>
                <a:spcPts val="0"/>
              </a:spcBef>
              <a:spcAft>
                <a:spcPts val="0"/>
              </a:spcAft>
              <a:buSzPts val="2800"/>
              <a:buNone/>
              <a:defRPr sz="2800" b="1"/>
            </a:lvl5pPr>
            <a:lvl6pPr lvl="5" algn="ctr" rtl="0">
              <a:lnSpc>
                <a:spcPct val="100000"/>
              </a:lnSpc>
              <a:spcBef>
                <a:spcPts val="0"/>
              </a:spcBef>
              <a:spcAft>
                <a:spcPts val="0"/>
              </a:spcAft>
              <a:buSzPts val="2800"/>
              <a:buNone/>
              <a:defRPr sz="2800" b="1"/>
            </a:lvl6pPr>
            <a:lvl7pPr lvl="6" algn="ctr" rtl="0">
              <a:lnSpc>
                <a:spcPct val="100000"/>
              </a:lnSpc>
              <a:spcBef>
                <a:spcPts val="0"/>
              </a:spcBef>
              <a:spcAft>
                <a:spcPts val="0"/>
              </a:spcAft>
              <a:buSzPts val="2800"/>
              <a:buNone/>
              <a:defRPr sz="2800" b="1"/>
            </a:lvl7pPr>
            <a:lvl8pPr lvl="7" algn="ctr" rtl="0">
              <a:lnSpc>
                <a:spcPct val="100000"/>
              </a:lnSpc>
              <a:spcBef>
                <a:spcPts val="0"/>
              </a:spcBef>
              <a:spcAft>
                <a:spcPts val="0"/>
              </a:spcAft>
              <a:buSzPts val="2800"/>
              <a:buNone/>
              <a:defRPr sz="2800" b="1"/>
            </a:lvl8pPr>
            <a:lvl9pPr lvl="8" algn="ctr" rtl="0">
              <a:lnSpc>
                <a:spcPct val="100000"/>
              </a:lnSpc>
              <a:spcBef>
                <a:spcPts val="0"/>
              </a:spcBef>
              <a:spcAft>
                <a:spcPts val="0"/>
              </a:spcAft>
              <a:buSzPts val="2800"/>
              <a:buNone/>
              <a:defRPr sz="2800" b="1"/>
            </a:lvl9pPr>
          </a:lstStyle>
          <a:p>
            <a:endParaRPr/>
          </a:p>
        </p:txBody>
      </p:sp>
      <p:sp>
        <p:nvSpPr>
          <p:cNvPr id="258" name="Google Shape;258;p27"/>
          <p:cNvSpPr txBox="1">
            <a:spLocks noGrp="1"/>
          </p:cNvSpPr>
          <p:nvPr>
            <p:ph type="title" idx="13" hasCustomPrompt="1"/>
          </p:nvPr>
        </p:nvSpPr>
        <p:spPr>
          <a:xfrm>
            <a:off x="4664725" y="215825"/>
            <a:ext cx="3770100" cy="323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380093"/>
              </a:buClr>
              <a:buSzPts val="1400"/>
              <a:buFont typeface="Barlow"/>
              <a:buNone/>
              <a:defRPr sz="1400"/>
            </a:lvl1pPr>
            <a:lvl2pPr lvl="1"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2pPr>
            <a:lvl3pPr lvl="2"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3pPr>
            <a:lvl4pPr lvl="3"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4pPr>
            <a:lvl5pPr lvl="4"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5pPr>
            <a:lvl6pPr lvl="5"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6pPr>
            <a:lvl7pPr lvl="6"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7pPr>
            <a:lvl8pPr lvl="7"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8pPr>
            <a:lvl9pPr lvl="8"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AB6BE5-3958-49E8-8991-D22E07717048}"/>
              </a:ext>
            </a:extLst>
          </p:cNvPr>
          <p:cNvSpPr/>
          <p:nvPr userDrawn="1"/>
        </p:nvSpPr>
        <p:spPr>
          <a:xfrm>
            <a:off x="1125605" y="945282"/>
            <a:ext cx="3780000" cy="378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Picture Placeholder 2"/>
          <p:cNvSpPr>
            <a:spLocks noGrp="1"/>
          </p:cNvSpPr>
          <p:nvPr>
            <p:ph type="pic" idx="1" hasCustomPrompt="1"/>
          </p:nvPr>
        </p:nvSpPr>
        <p:spPr>
          <a:xfrm>
            <a:off x="549541" y="411510"/>
            <a:ext cx="3780000" cy="3780000"/>
          </a:xfrm>
          <a:prstGeom prst="rect">
            <a:avLst/>
          </a:prstGeom>
          <a:solidFill>
            <a:schemeClr val="bg1">
              <a:lumMod val="95000"/>
            </a:schemeClr>
          </a:solidFill>
        </p:spPr>
        <p:txBody>
          <a:bodyPr anchor="ctr"/>
          <a:lstStyle>
            <a:lvl1pPr marL="0" indent="0" algn="ctr">
              <a:buNone/>
              <a:defRPr sz="900" baseline="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Tree>
    <p:extLst>
      <p:ext uri="{BB962C8B-B14F-4D97-AF65-F5344CB8AC3E}">
        <p14:creationId xmlns:p14="http://schemas.microsoft.com/office/powerpoint/2010/main" val="20730435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2_Images and Contents Layout">
    <p:spTree>
      <p:nvGrpSpPr>
        <p:cNvPr id="1" name=""/>
        <p:cNvGrpSpPr/>
        <p:nvPr/>
      </p:nvGrpSpPr>
      <p:grpSpPr>
        <a:xfrm>
          <a:off x="0" y="0"/>
          <a:ext cx="0" cy="0"/>
          <a:chOff x="0" y="0"/>
          <a:chExt cx="0" cy="0"/>
        </a:xfrm>
      </p:grpSpPr>
      <p:sp>
        <p:nvSpPr>
          <p:cNvPr id="5" name="Picture Placeholder 2"/>
          <p:cNvSpPr>
            <a:spLocks noGrp="1"/>
          </p:cNvSpPr>
          <p:nvPr>
            <p:ph type="pic" idx="18" hasCustomPrompt="1"/>
          </p:nvPr>
        </p:nvSpPr>
        <p:spPr>
          <a:xfrm>
            <a:off x="2579917" y="1"/>
            <a:ext cx="1890000" cy="3543857"/>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 And Send To Back</a:t>
            </a:r>
            <a:endParaRPr lang="ko-KR" altLang="en-US" dirty="0"/>
          </a:p>
        </p:txBody>
      </p:sp>
      <p:sp>
        <p:nvSpPr>
          <p:cNvPr id="6" name="Picture Placeholder 2"/>
          <p:cNvSpPr>
            <a:spLocks noGrp="1"/>
          </p:cNvSpPr>
          <p:nvPr>
            <p:ph type="pic" idx="19" hasCustomPrompt="1"/>
          </p:nvPr>
        </p:nvSpPr>
        <p:spPr>
          <a:xfrm>
            <a:off x="4676831" y="519522"/>
            <a:ext cx="1890000" cy="4623978"/>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6897399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0_Images &amp;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3069000" y="0"/>
            <a:ext cx="6075000" cy="2970000"/>
          </a:xfrm>
          <a:prstGeom prst="rect">
            <a:avLst/>
          </a:prstGeom>
          <a:solidFill>
            <a:schemeClr val="bg1">
              <a:lumMod val="95000"/>
            </a:schemeClr>
          </a:solidFill>
        </p:spPr>
        <p:txBody>
          <a:bodyPr anchor="ctr"/>
          <a:lstStyle>
            <a:lvl1pPr marL="0" indent="0" algn="ctr">
              <a:buNone/>
              <a:defRPr sz="900">
                <a:solidFill>
                  <a:schemeClr val="tx1">
                    <a:lumMod val="75000"/>
                    <a:lumOff val="25000"/>
                  </a:schemeClr>
                </a:solidFill>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 </a:t>
            </a:r>
            <a:endParaRPr lang="ko-KR" altLang="en-US" dirty="0"/>
          </a:p>
        </p:txBody>
      </p:sp>
      <p:sp>
        <p:nvSpPr>
          <p:cNvPr id="3" name="Picture Placeholder 2"/>
          <p:cNvSpPr>
            <a:spLocks noGrp="1"/>
          </p:cNvSpPr>
          <p:nvPr>
            <p:ph type="pic" idx="10" hasCustomPrompt="1"/>
          </p:nvPr>
        </p:nvSpPr>
        <p:spPr>
          <a:xfrm>
            <a:off x="0" y="2970000"/>
            <a:ext cx="3069000" cy="2173500"/>
          </a:xfrm>
          <a:prstGeom prst="rect">
            <a:avLst/>
          </a:prstGeom>
          <a:solidFill>
            <a:schemeClr val="bg1">
              <a:lumMod val="95000"/>
            </a:schemeClr>
          </a:solidFill>
        </p:spPr>
        <p:txBody>
          <a:bodyPr anchor="ctr"/>
          <a:lstStyle>
            <a:lvl1pPr marL="0" indent="0" algn="ctr">
              <a:buNone/>
              <a:defRPr sz="900">
                <a:solidFill>
                  <a:schemeClr val="tx1">
                    <a:lumMod val="75000"/>
                    <a:lumOff val="25000"/>
                  </a:schemeClr>
                </a:solidFill>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 </a:t>
            </a:r>
            <a:endParaRPr lang="ko-KR" altLang="en-US" dirty="0"/>
          </a:p>
        </p:txBody>
      </p:sp>
      <p:sp>
        <p:nvSpPr>
          <p:cNvPr id="2" name="Rectangle 1"/>
          <p:cNvSpPr/>
          <p:nvPr userDrawn="1"/>
        </p:nvSpPr>
        <p:spPr>
          <a:xfrm>
            <a:off x="3150000" y="3037500"/>
            <a:ext cx="5994000" cy="2106000"/>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900" b="1" dirty="0">
              <a:latin typeface="+mn-lt"/>
            </a:endParaRPr>
          </a:p>
        </p:txBody>
      </p:sp>
    </p:spTree>
    <p:extLst>
      <p:ext uri="{BB962C8B-B14F-4D97-AF65-F5344CB8AC3E}">
        <p14:creationId xmlns:p14="http://schemas.microsoft.com/office/powerpoint/2010/main" val="7048181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9_Images &amp; Contents Layout">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C0D4C10-C2A4-4F08-8784-50572298CBD4}"/>
              </a:ext>
            </a:extLst>
          </p:cNvPr>
          <p:cNvGrpSpPr/>
          <p:nvPr userDrawn="1"/>
        </p:nvGrpSpPr>
        <p:grpSpPr>
          <a:xfrm>
            <a:off x="5554443" y="331379"/>
            <a:ext cx="2871775" cy="3512807"/>
            <a:chOff x="6446339" y="1280897"/>
            <a:chExt cx="4320717" cy="5285178"/>
          </a:xfrm>
        </p:grpSpPr>
        <p:sp>
          <p:nvSpPr>
            <p:cNvPr id="9" name="Freeform: Shape 8">
              <a:extLst>
                <a:ext uri="{FF2B5EF4-FFF2-40B4-BE49-F238E27FC236}">
                  <a16:creationId xmlns:a16="http://schemas.microsoft.com/office/drawing/2014/main" id="{2BC281C3-54A3-4D17-90D3-3C22D885DC3D}"/>
                </a:ext>
              </a:extLst>
            </p:cNvPr>
            <p:cNvSpPr/>
            <p:nvPr/>
          </p:nvSpPr>
          <p:spPr>
            <a:xfrm>
              <a:off x="7360122" y="5629227"/>
              <a:ext cx="2033648" cy="936848"/>
            </a:xfrm>
            <a:custGeom>
              <a:avLst/>
              <a:gdLst>
                <a:gd name="connsiteX0" fmla="*/ 448273 w 847725"/>
                <a:gd name="connsiteY0" fmla="*/ 7144 h 390525"/>
                <a:gd name="connsiteX1" fmla="*/ 464466 w 847725"/>
                <a:gd name="connsiteY1" fmla="*/ 184309 h 390525"/>
                <a:gd name="connsiteX2" fmla="*/ 452083 w 847725"/>
                <a:gd name="connsiteY2" fmla="*/ 224314 h 390525"/>
                <a:gd name="connsiteX3" fmla="*/ 352071 w 847725"/>
                <a:gd name="connsiteY3" fmla="*/ 269081 h 390525"/>
                <a:gd name="connsiteX4" fmla="*/ 30126 w 847725"/>
                <a:gd name="connsiteY4" fmla="*/ 283369 h 390525"/>
                <a:gd name="connsiteX5" fmla="*/ 7266 w 847725"/>
                <a:gd name="connsiteY5" fmla="*/ 285274 h 390525"/>
                <a:gd name="connsiteX6" fmla="*/ 12981 w 847725"/>
                <a:gd name="connsiteY6" fmla="*/ 292894 h 390525"/>
                <a:gd name="connsiteX7" fmla="*/ 439701 w 847725"/>
                <a:gd name="connsiteY7" fmla="*/ 384334 h 390525"/>
                <a:gd name="connsiteX8" fmla="*/ 455893 w 847725"/>
                <a:gd name="connsiteY8" fmla="*/ 385286 h 390525"/>
                <a:gd name="connsiteX9" fmla="*/ 829273 w 847725"/>
                <a:gd name="connsiteY9" fmla="*/ 321469 h 390525"/>
                <a:gd name="connsiteX10" fmla="*/ 797841 w 847725"/>
                <a:gd name="connsiteY10" fmla="*/ 52864 h 390525"/>
                <a:gd name="connsiteX11" fmla="*/ 448273 w 847725"/>
                <a:gd name="connsiteY11"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3905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w="9525" cap="flat">
              <a:noFill/>
              <a:prstDash val="solid"/>
              <a:miter/>
            </a:ln>
          </p:spPr>
          <p:txBody>
            <a:bodyPr rtlCol="0" anchor="ctr"/>
            <a:lstStyle/>
            <a:p>
              <a:endParaRPr lang="en-US" sz="1050"/>
            </a:p>
          </p:txBody>
        </p:sp>
        <p:sp>
          <p:nvSpPr>
            <p:cNvPr id="10" name="Freeform: Shape 9">
              <a:extLst>
                <a:ext uri="{FF2B5EF4-FFF2-40B4-BE49-F238E27FC236}">
                  <a16:creationId xmlns:a16="http://schemas.microsoft.com/office/drawing/2014/main" id="{0276248D-1491-483D-8DA7-980D548EAFD0}"/>
                </a:ext>
              </a:extLst>
            </p:cNvPr>
            <p:cNvSpPr/>
            <p:nvPr/>
          </p:nvSpPr>
          <p:spPr>
            <a:xfrm>
              <a:off x="7358820" y="5629227"/>
              <a:ext cx="1987948" cy="913998"/>
            </a:xfrm>
            <a:custGeom>
              <a:avLst/>
              <a:gdLst>
                <a:gd name="connsiteX0" fmla="*/ 436434 w 828675"/>
                <a:gd name="connsiteY0" fmla="*/ 7144 h 381000"/>
                <a:gd name="connsiteX1" fmla="*/ 452626 w 828675"/>
                <a:gd name="connsiteY1" fmla="*/ 178594 h 381000"/>
                <a:gd name="connsiteX2" fmla="*/ 440244 w 828675"/>
                <a:gd name="connsiteY2" fmla="*/ 217646 h 381000"/>
                <a:gd name="connsiteX3" fmla="*/ 342136 w 828675"/>
                <a:gd name="connsiteY3" fmla="*/ 260509 h 381000"/>
                <a:gd name="connsiteX4" fmla="*/ 11619 w 828675"/>
                <a:gd name="connsiteY4" fmla="*/ 281464 h 381000"/>
                <a:gd name="connsiteX5" fmla="*/ 428814 w 828675"/>
                <a:gd name="connsiteY5" fmla="*/ 372904 h 381000"/>
                <a:gd name="connsiteX6" fmla="*/ 444054 w 828675"/>
                <a:gd name="connsiteY6" fmla="*/ 373856 h 381000"/>
                <a:gd name="connsiteX7" fmla="*/ 813624 w 828675"/>
                <a:gd name="connsiteY7" fmla="*/ 311944 h 381000"/>
                <a:gd name="connsiteX8" fmla="*/ 782191 w 828675"/>
                <a:gd name="connsiteY8" fmla="*/ 52864 h 381000"/>
                <a:gd name="connsiteX9" fmla="*/ 436434 w 828675"/>
                <a:gd name="connsiteY9" fmla="*/ 71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75" h="381000">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w="9525" cap="flat">
              <a:noFill/>
              <a:prstDash val="solid"/>
              <a:miter/>
            </a:ln>
          </p:spPr>
          <p:txBody>
            <a:bodyPr rtlCol="0" anchor="ctr"/>
            <a:lstStyle/>
            <a:p>
              <a:endParaRPr lang="en-US" sz="1050"/>
            </a:p>
          </p:txBody>
        </p:sp>
        <p:sp>
          <p:nvSpPr>
            <p:cNvPr id="12" name="Freeform: Shape 11">
              <a:extLst>
                <a:ext uri="{FF2B5EF4-FFF2-40B4-BE49-F238E27FC236}">
                  <a16:creationId xmlns:a16="http://schemas.microsoft.com/office/drawing/2014/main" id="{B6086D30-B45E-4AE5-A39A-ADF73985F3B7}"/>
                </a:ext>
              </a:extLst>
            </p:cNvPr>
            <p:cNvSpPr/>
            <p:nvPr/>
          </p:nvSpPr>
          <p:spPr>
            <a:xfrm>
              <a:off x="6448412" y="1280897"/>
              <a:ext cx="4318644" cy="4592842"/>
            </a:xfrm>
            <a:custGeom>
              <a:avLst/>
              <a:gdLst>
                <a:gd name="connsiteX0" fmla="*/ 1610322 w 1800225"/>
                <a:gd name="connsiteY0" fmla="*/ 1912136 h 1914525"/>
                <a:gd name="connsiteX1" fmla="*/ 53937 w 1800225"/>
                <a:gd name="connsiteY1" fmla="*/ 1736876 h 1914525"/>
                <a:gd name="connsiteX2" fmla="*/ 7264 w 1800225"/>
                <a:gd name="connsiteY2" fmla="*/ 1681631 h 1914525"/>
                <a:gd name="connsiteX3" fmla="*/ 66319 w 1800225"/>
                <a:gd name="connsiteY3" fmla="*/ 529106 h 1914525"/>
                <a:gd name="connsiteX4" fmla="*/ 107277 w 1800225"/>
                <a:gd name="connsiteY4" fmla="*/ 432903 h 1914525"/>
                <a:gd name="connsiteX5" fmla="*/ 1729384 w 1800225"/>
                <a:gd name="connsiteY5" fmla="*/ 9041 h 1914525"/>
                <a:gd name="connsiteX6" fmla="*/ 1797012 w 1800225"/>
                <a:gd name="connsiteY6" fmla="*/ 63333 h 1914525"/>
                <a:gd name="connsiteX7" fmla="*/ 1691284 w 1800225"/>
                <a:gd name="connsiteY7" fmla="*/ 1844508 h 1914525"/>
                <a:gd name="connsiteX8" fmla="*/ 1610322 w 1800225"/>
                <a:gd name="connsiteY8" fmla="*/ 1912136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225" h="19145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w="9525" cap="flat">
              <a:noFill/>
              <a:prstDash val="solid"/>
              <a:miter/>
            </a:ln>
          </p:spPr>
          <p:txBody>
            <a:bodyPr rtlCol="0" anchor="ctr"/>
            <a:lstStyle/>
            <a:p>
              <a:endParaRPr lang="en-US" sz="1050"/>
            </a:p>
          </p:txBody>
        </p:sp>
        <p:sp>
          <p:nvSpPr>
            <p:cNvPr id="13" name="Freeform: Shape 12">
              <a:extLst>
                <a:ext uri="{FF2B5EF4-FFF2-40B4-BE49-F238E27FC236}">
                  <a16:creationId xmlns:a16="http://schemas.microsoft.com/office/drawing/2014/main" id="{746C450B-5BE9-4F31-B8AE-78C2BD8E0ABA}"/>
                </a:ext>
              </a:extLst>
            </p:cNvPr>
            <p:cNvSpPr/>
            <p:nvPr/>
          </p:nvSpPr>
          <p:spPr>
            <a:xfrm>
              <a:off x="6464696" y="1280897"/>
              <a:ext cx="4250094" cy="3998744"/>
            </a:xfrm>
            <a:custGeom>
              <a:avLst/>
              <a:gdLst>
                <a:gd name="connsiteX0" fmla="*/ 1678781 w 1771650"/>
                <a:gd name="connsiteY0" fmla="*/ 1664486 h 1666875"/>
                <a:gd name="connsiteX1" fmla="*/ 7144 w 1771650"/>
                <a:gd name="connsiteY1" fmla="*/ 1552091 h 1666875"/>
                <a:gd name="connsiteX2" fmla="*/ 58579 w 1771650"/>
                <a:gd name="connsiteY2" fmla="*/ 482433 h 1666875"/>
                <a:gd name="connsiteX3" fmla="*/ 98584 w 1771650"/>
                <a:gd name="connsiteY3" fmla="*/ 432903 h 1666875"/>
                <a:gd name="connsiteX4" fmla="*/ 1705451 w 1771650"/>
                <a:gd name="connsiteY4" fmla="*/ 9041 h 1666875"/>
                <a:gd name="connsiteX5" fmla="*/ 1772126 w 1771650"/>
                <a:gd name="connsiteY5" fmla="*/ 63333 h 1666875"/>
                <a:gd name="connsiteX6" fmla="*/ 1678781 w 1771650"/>
                <a:gd name="connsiteY6" fmla="*/ 1664486 h 16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1650" h="1666875">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w="9525" cap="flat">
              <a:noFill/>
              <a:prstDash val="solid"/>
              <a:miter/>
            </a:ln>
          </p:spPr>
          <p:txBody>
            <a:bodyPr rtlCol="0" anchor="ctr"/>
            <a:lstStyle/>
            <a:p>
              <a:endParaRPr lang="en-US" sz="1050"/>
            </a:p>
          </p:txBody>
        </p:sp>
        <p:sp>
          <p:nvSpPr>
            <p:cNvPr id="14" name="Freeform: Shape 13">
              <a:extLst>
                <a:ext uri="{FF2B5EF4-FFF2-40B4-BE49-F238E27FC236}">
                  <a16:creationId xmlns:a16="http://schemas.microsoft.com/office/drawing/2014/main" id="{338283BE-C719-442C-B842-C6A9E6D61E9D}"/>
                </a:ext>
              </a:extLst>
            </p:cNvPr>
            <p:cNvSpPr/>
            <p:nvPr/>
          </p:nvSpPr>
          <p:spPr>
            <a:xfrm>
              <a:off x="6572092" y="1577928"/>
              <a:ext cx="3907345" cy="3404644"/>
            </a:xfrm>
            <a:custGeom>
              <a:avLst/>
              <a:gdLst>
                <a:gd name="connsiteX0" fmla="*/ 1539716 w 1628775"/>
                <a:gd name="connsiteY0" fmla="*/ 1416844 h 1419225"/>
                <a:gd name="connsiteX1" fmla="*/ 7144 w 1628775"/>
                <a:gd name="connsiteY1" fmla="*/ 1357789 h 1419225"/>
                <a:gd name="connsiteX2" fmla="*/ 57626 w 1628775"/>
                <a:gd name="connsiteY2" fmla="*/ 363379 h 1419225"/>
                <a:gd name="connsiteX3" fmla="*/ 1628299 w 1628775"/>
                <a:gd name="connsiteY3" fmla="*/ 7144 h 1419225"/>
              </a:gdLst>
              <a:ahLst/>
              <a:cxnLst>
                <a:cxn ang="0">
                  <a:pos x="connsiteX0" y="connsiteY0"/>
                </a:cxn>
                <a:cxn ang="0">
                  <a:pos x="connsiteX1" y="connsiteY1"/>
                </a:cxn>
                <a:cxn ang="0">
                  <a:pos x="connsiteX2" y="connsiteY2"/>
                </a:cxn>
                <a:cxn ang="0">
                  <a:pos x="connsiteX3" y="connsiteY3"/>
                </a:cxn>
              </a:cxnLst>
              <a:rect l="l" t="t" r="r" b="b"/>
              <a:pathLst>
                <a:path w="1628775" h="1419225">
                  <a:moveTo>
                    <a:pt x="1539716" y="1416844"/>
                  </a:moveTo>
                  <a:lnTo>
                    <a:pt x="7144" y="1357789"/>
                  </a:lnTo>
                  <a:lnTo>
                    <a:pt x="57626" y="363379"/>
                  </a:lnTo>
                  <a:lnTo>
                    <a:pt x="1628299" y="7144"/>
                  </a:lnTo>
                  <a:close/>
                </a:path>
              </a:pathLst>
            </a:custGeom>
            <a:solidFill>
              <a:srgbClr val="E6E6E6"/>
            </a:solidFill>
            <a:ln w="9525" cap="flat">
              <a:noFill/>
              <a:prstDash val="solid"/>
              <a:miter/>
            </a:ln>
          </p:spPr>
          <p:txBody>
            <a:bodyPr rtlCol="0" anchor="ctr"/>
            <a:lstStyle/>
            <a:p>
              <a:endParaRPr lang="en-US" sz="1050"/>
            </a:p>
          </p:txBody>
        </p:sp>
        <p:sp>
          <p:nvSpPr>
            <p:cNvPr id="15" name="Freeform: Shape 14">
              <a:extLst>
                <a:ext uri="{FF2B5EF4-FFF2-40B4-BE49-F238E27FC236}">
                  <a16:creationId xmlns:a16="http://schemas.microsoft.com/office/drawing/2014/main" id="{215058D7-0B43-45B3-9958-CCB1DE474417}"/>
                </a:ext>
              </a:extLst>
            </p:cNvPr>
            <p:cNvSpPr/>
            <p:nvPr/>
          </p:nvSpPr>
          <p:spPr>
            <a:xfrm>
              <a:off x="6446339" y="4996281"/>
              <a:ext cx="4044444" cy="868298"/>
            </a:xfrm>
            <a:custGeom>
              <a:avLst/>
              <a:gdLst>
                <a:gd name="connsiteX0" fmla="*/ 13844 w 1685925"/>
                <a:gd name="connsiteY0" fmla="*/ 7144 h 361950"/>
                <a:gd name="connsiteX1" fmla="*/ 7176 w 1685925"/>
                <a:gd name="connsiteY1" fmla="*/ 133826 h 361950"/>
                <a:gd name="connsiteX2" fmla="*/ 53849 w 1685925"/>
                <a:gd name="connsiteY2" fmla="*/ 189071 h 361950"/>
                <a:gd name="connsiteX3" fmla="*/ 1597851 w 1685925"/>
                <a:gd name="connsiteY3" fmla="*/ 363379 h 361950"/>
                <a:gd name="connsiteX4" fmla="*/ 1675956 w 1685925"/>
                <a:gd name="connsiteY4" fmla="*/ 296704 h 361950"/>
                <a:gd name="connsiteX5" fmla="*/ 1686434 w 1685925"/>
                <a:gd name="connsiteY5" fmla="*/ 111919 h 361950"/>
                <a:gd name="connsiteX6" fmla="*/ 13844 w 1685925"/>
                <a:gd name="connsiteY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925" h="361950">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w="9525" cap="flat">
              <a:noFill/>
              <a:prstDash val="solid"/>
              <a:miter/>
            </a:ln>
          </p:spPr>
          <p:txBody>
            <a:bodyPr rtlCol="0" anchor="ctr"/>
            <a:lstStyle/>
            <a:p>
              <a:endParaRPr lang="en-US" sz="1050"/>
            </a:p>
          </p:txBody>
        </p:sp>
        <p:sp>
          <p:nvSpPr>
            <p:cNvPr id="16" name="Freeform: Shape 15">
              <a:extLst>
                <a:ext uri="{FF2B5EF4-FFF2-40B4-BE49-F238E27FC236}">
                  <a16:creationId xmlns:a16="http://schemas.microsoft.com/office/drawing/2014/main" id="{0F607027-3C81-4740-96D4-A8C5B8B0438F}"/>
                </a:ext>
              </a:extLst>
            </p:cNvPr>
            <p:cNvSpPr/>
            <p:nvPr/>
          </p:nvSpPr>
          <p:spPr>
            <a:xfrm>
              <a:off x="7715310" y="1593115"/>
              <a:ext cx="2775473" cy="3394037"/>
            </a:xfrm>
            <a:custGeom>
              <a:avLst/>
              <a:gdLst>
                <a:gd name="connsiteX0" fmla="*/ 1425389 w 2775473"/>
                <a:gd name="connsiteY0" fmla="*/ 306593 h 3394037"/>
                <a:gd name="connsiteX1" fmla="*/ 2775473 w 2775473"/>
                <a:gd name="connsiteY1" fmla="*/ 0 h 3394037"/>
                <a:gd name="connsiteX2" fmla="*/ 2565699 w 2775473"/>
                <a:gd name="connsiteY2" fmla="*/ 3394037 h 3394037"/>
                <a:gd name="connsiteX3" fmla="*/ 0 w 2775473"/>
                <a:gd name="connsiteY3" fmla="*/ 3281082 h 3394037"/>
                <a:gd name="connsiteX4" fmla="*/ 1425389 w 2775473"/>
                <a:gd name="connsiteY4" fmla="*/ 306593 h 3394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73" h="3394037">
                  <a:moveTo>
                    <a:pt x="1425389" y="306593"/>
                  </a:moveTo>
                  <a:lnTo>
                    <a:pt x="2775473" y="0"/>
                  </a:lnTo>
                  <a:lnTo>
                    <a:pt x="2565699" y="3394037"/>
                  </a:lnTo>
                  <a:lnTo>
                    <a:pt x="0" y="3281082"/>
                  </a:lnTo>
                  <a:lnTo>
                    <a:pt x="1425389" y="306593"/>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050">
                <a:solidFill>
                  <a:schemeClr val="tx1"/>
                </a:solidFill>
              </a:endParaRPr>
            </a:p>
          </p:txBody>
        </p:sp>
      </p:grpSp>
      <p:sp>
        <p:nvSpPr>
          <p:cNvPr id="7" name="그림 개체 틀 2">
            <a:extLst>
              <a:ext uri="{FF2B5EF4-FFF2-40B4-BE49-F238E27FC236}">
                <a16:creationId xmlns:a16="http://schemas.microsoft.com/office/drawing/2014/main" id="{047F23E5-8B4D-418C-B537-E74418615CDE}"/>
              </a:ext>
            </a:extLst>
          </p:cNvPr>
          <p:cNvSpPr>
            <a:spLocks noGrp="1"/>
          </p:cNvSpPr>
          <p:nvPr>
            <p:ph type="pic" sz="quarter" idx="10" hasCustomPrompt="1"/>
          </p:nvPr>
        </p:nvSpPr>
        <p:spPr>
          <a:xfrm>
            <a:off x="5645690" y="464007"/>
            <a:ext cx="2649899" cy="2372062"/>
          </a:xfrm>
          <a:custGeom>
            <a:avLst/>
            <a:gdLst>
              <a:gd name="connsiteX0" fmla="*/ 0 w 4495800"/>
              <a:gd name="connsiteY0" fmla="*/ 0 h 2593057"/>
              <a:gd name="connsiteX1" fmla="*/ 4495800 w 4495800"/>
              <a:gd name="connsiteY1" fmla="*/ 0 h 2593057"/>
              <a:gd name="connsiteX2" fmla="*/ 4495800 w 4495800"/>
              <a:gd name="connsiteY2" fmla="*/ 2593057 h 2593057"/>
              <a:gd name="connsiteX3" fmla="*/ 0 w 4495800"/>
              <a:gd name="connsiteY3" fmla="*/ 2593057 h 2593057"/>
              <a:gd name="connsiteX4" fmla="*/ 0 w 4495800"/>
              <a:gd name="connsiteY4" fmla="*/ 0 h 2593057"/>
              <a:gd name="connsiteX0" fmla="*/ 0 w 4495800"/>
              <a:gd name="connsiteY0" fmla="*/ 656948 h 3250005"/>
              <a:gd name="connsiteX1" fmla="*/ 2951085 w 4495800"/>
              <a:gd name="connsiteY1" fmla="*/ 0 h 3250005"/>
              <a:gd name="connsiteX2" fmla="*/ 4495800 w 4495800"/>
              <a:gd name="connsiteY2" fmla="*/ 3250005 h 3250005"/>
              <a:gd name="connsiteX3" fmla="*/ 0 w 4495800"/>
              <a:gd name="connsiteY3" fmla="*/ 3250005 h 3250005"/>
              <a:gd name="connsiteX4" fmla="*/ 0 w 4495800"/>
              <a:gd name="connsiteY4" fmla="*/ 656948 h 3250005"/>
              <a:gd name="connsiteX0" fmla="*/ 106532 w 4602332"/>
              <a:gd name="connsiteY0" fmla="*/ 656948 h 3250005"/>
              <a:gd name="connsiteX1" fmla="*/ 3057617 w 4602332"/>
              <a:gd name="connsiteY1" fmla="*/ 0 h 3250005"/>
              <a:gd name="connsiteX2" fmla="*/ 4602332 w 4602332"/>
              <a:gd name="connsiteY2" fmla="*/ 3250005 h 3250005"/>
              <a:gd name="connsiteX3" fmla="*/ 0 w 4602332"/>
              <a:gd name="connsiteY3" fmla="*/ 2584180 h 3250005"/>
              <a:gd name="connsiteX4" fmla="*/ 106532 w 4602332"/>
              <a:gd name="connsiteY4" fmla="*/ 656948 h 3250005"/>
              <a:gd name="connsiteX0" fmla="*/ 106532 w 3057617"/>
              <a:gd name="connsiteY0" fmla="*/ 656948 h 2584180"/>
              <a:gd name="connsiteX1" fmla="*/ 3057617 w 3057617"/>
              <a:gd name="connsiteY1" fmla="*/ 0 h 2584180"/>
              <a:gd name="connsiteX2" fmla="*/ 2196483 w 3057617"/>
              <a:gd name="connsiteY2" fmla="*/ 2122541 h 2584180"/>
              <a:gd name="connsiteX3" fmla="*/ 0 w 3057617"/>
              <a:gd name="connsiteY3" fmla="*/ 2584180 h 2584180"/>
              <a:gd name="connsiteX4" fmla="*/ 106532 w 3057617"/>
              <a:gd name="connsiteY4" fmla="*/ 656948 h 2584180"/>
              <a:gd name="connsiteX0" fmla="*/ 106532 w 3057617"/>
              <a:gd name="connsiteY0" fmla="*/ 656948 h 2681834"/>
              <a:gd name="connsiteX1" fmla="*/ 3057617 w 3057617"/>
              <a:gd name="connsiteY1" fmla="*/ 0 h 2681834"/>
              <a:gd name="connsiteX2" fmla="*/ 2897819 w 3057617"/>
              <a:gd name="connsiteY2" fmla="*/ 2681834 h 2681834"/>
              <a:gd name="connsiteX3" fmla="*/ 0 w 3057617"/>
              <a:gd name="connsiteY3" fmla="*/ 2584180 h 2681834"/>
              <a:gd name="connsiteX4" fmla="*/ 106532 w 3057617"/>
              <a:gd name="connsiteY4" fmla="*/ 656948 h 2681834"/>
              <a:gd name="connsiteX0" fmla="*/ 0 w 2951085"/>
              <a:gd name="connsiteY0" fmla="*/ 656948 h 2681834"/>
              <a:gd name="connsiteX1" fmla="*/ 2951085 w 2951085"/>
              <a:gd name="connsiteY1" fmla="*/ 0 h 2681834"/>
              <a:gd name="connsiteX2" fmla="*/ 2791287 w 2951085"/>
              <a:gd name="connsiteY2" fmla="*/ 2681834 h 2681834"/>
              <a:gd name="connsiteX3" fmla="*/ 594804 w 2951085"/>
              <a:gd name="connsiteY3" fmla="*/ 2335605 h 2681834"/>
              <a:gd name="connsiteX4" fmla="*/ 0 w 2951085"/>
              <a:gd name="connsiteY4" fmla="*/ 656948 h 2681834"/>
              <a:gd name="connsiteX0" fmla="*/ 115409 w 3066494"/>
              <a:gd name="connsiteY0" fmla="*/ 656948 h 2681834"/>
              <a:gd name="connsiteX1" fmla="*/ 3066494 w 3066494"/>
              <a:gd name="connsiteY1" fmla="*/ 0 h 2681834"/>
              <a:gd name="connsiteX2" fmla="*/ 2906696 w 3066494"/>
              <a:gd name="connsiteY2" fmla="*/ 2681834 h 2681834"/>
              <a:gd name="connsiteX3" fmla="*/ 0 w 3066494"/>
              <a:gd name="connsiteY3" fmla="*/ 2557547 h 2681834"/>
              <a:gd name="connsiteX4" fmla="*/ 115409 w 3066494"/>
              <a:gd name="connsiteY4" fmla="*/ 656948 h 2681834"/>
              <a:gd name="connsiteX0" fmla="*/ 115409 w 2906696"/>
              <a:gd name="connsiteY0" fmla="*/ 292964 h 2317850"/>
              <a:gd name="connsiteX1" fmla="*/ 2853430 w 2906696"/>
              <a:gd name="connsiteY1" fmla="*/ 0 h 2317850"/>
              <a:gd name="connsiteX2" fmla="*/ 2906696 w 2906696"/>
              <a:gd name="connsiteY2" fmla="*/ 2317850 h 2317850"/>
              <a:gd name="connsiteX3" fmla="*/ 0 w 2906696"/>
              <a:gd name="connsiteY3" fmla="*/ 2193563 h 2317850"/>
              <a:gd name="connsiteX4" fmla="*/ 115409 w 2906696"/>
              <a:gd name="connsiteY4" fmla="*/ 292964 h 2317850"/>
              <a:gd name="connsiteX0" fmla="*/ 115409 w 3057617"/>
              <a:gd name="connsiteY0" fmla="*/ 648071 h 2672957"/>
              <a:gd name="connsiteX1" fmla="*/ 3057617 w 3057617"/>
              <a:gd name="connsiteY1" fmla="*/ 0 h 2672957"/>
              <a:gd name="connsiteX2" fmla="*/ 2906696 w 3057617"/>
              <a:gd name="connsiteY2" fmla="*/ 2672957 h 2672957"/>
              <a:gd name="connsiteX3" fmla="*/ 0 w 3057617"/>
              <a:gd name="connsiteY3" fmla="*/ 2548670 h 2672957"/>
              <a:gd name="connsiteX4" fmla="*/ 115409 w 3057617"/>
              <a:gd name="connsiteY4" fmla="*/ 648071 h 2672957"/>
              <a:gd name="connsiteX0" fmla="*/ 115409 w 2971257"/>
              <a:gd name="connsiteY0" fmla="*/ 510911 h 2535797"/>
              <a:gd name="connsiteX1" fmla="*/ 2971257 w 2971257"/>
              <a:gd name="connsiteY1" fmla="*/ 0 h 2535797"/>
              <a:gd name="connsiteX2" fmla="*/ 2906696 w 2971257"/>
              <a:gd name="connsiteY2" fmla="*/ 2535797 h 2535797"/>
              <a:gd name="connsiteX3" fmla="*/ 0 w 2971257"/>
              <a:gd name="connsiteY3" fmla="*/ 2411510 h 2535797"/>
              <a:gd name="connsiteX4" fmla="*/ 115409 w 2971257"/>
              <a:gd name="connsiteY4" fmla="*/ 510911 h 2535797"/>
              <a:gd name="connsiteX0" fmla="*/ 115409 w 3077937"/>
              <a:gd name="connsiteY0" fmla="*/ 668391 h 2693277"/>
              <a:gd name="connsiteX1" fmla="*/ 3077937 w 3077937"/>
              <a:gd name="connsiteY1" fmla="*/ 0 h 2693277"/>
              <a:gd name="connsiteX2" fmla="*/ 2906696 w 3077937"/>
              <a:gd name="connsiteY2" fmla="*/ 2693277 h 2693277"/>
              <a:gd name="connsiteX3" fmla="*/ 0 w 3077937"/>
              <a:gd name="connsiteY3" fmla="*/ 2568990 h 2693277"/>
              <a:gd name="connsiteX4" fmla="*/ 115409 w 3077937"/>
              <a:gd name="connsiteY4" fmla="*/ 668391 h 2693277"/>
              <a:gd name="connsiteX0" fmla="*/ 115409 w 3077937"/>
              <a:gd name="connsiteY0" fmla="*/ 668391 h 2568990"/>
              <a:gd name="connsiteX1" fmla="*/ 3077937 w 3077937"/>
              <a:gd name="connsiteY1" fmla="*/ 0 h 2568990"/>
              <a:gd name="connsiteX2" fmla="*/ 2769536 w 3077937"/>
              <a:gd name="connsiteY2" fmla="*/ 2535797 h 2568990"/>
              <a:gd name="connsiteX3" fmla="*/ 0 w 3077937"/>
              <a:gd name="connsiteY3" fmla="*/ 2568990 h 2568990"/>
              <a:gd name="connsiteX4" fmla="*/ 115409 w 3077937"/>
              <a:gd name="connsiteY4" fmla="*/ 668391 h 2568990"/>
              <a:gd name="connsiteX0" fmla="*/ 115409 w 3077937"/>
              <a:gd name="connsiteY0" fmla="*/ 668391 h 2693277"/>
              <a:gd name="connsiteX1" fmla="*/ 3077937 w 3077937"/>
              <a:gd name="connsiteY1" fmla="*/ 0 h 2693277"/>
              <a:gd name="connsiteX2" fmla="*/ 2916856 w 3077937"/>
              <a:gd name="connsiteY2" fmla="*/ 2693277 h 2693277"/>
              <a:gd name="connsiteX3" fmla="*/ 0 w 3077937"/>
              <a:gd name="connsiteY3" fmla="*/ 2568990 h 2693277"/>
              <a:gd name="connsiteX4" fmla="*/ 115409 w 3077937"/>
              <a:gd name="connsiteY4" fmla="*/ 668391 h 2693277"/>
              <a:gd name="connsiteX0" fmla="*/ 0 w 2962528"/>
              <a:gd name="connsiteY0" fmla="*/ 668391 h 2693277"/>
              <a:gd name="connsiteX1" fmla="*/ 2962528 w 2962528"/>
              <a:gd name="connsiteY1" fmla="*/ 0 h 2693277"/>
              <a:gd name="connsiteX2" fmla="*/ 2801447 w 2962528"/>
              <a:gd name="connsiteY2" fmla="*/ 2693277 h 2693277"/>
              <a:gd name="connsiteX3" fmla="*/ 331631 w 2962528"/>
              <a:gd name="connsiteY3" fmla="*/ 2289590 h 2693277"/>
              <a:gd name="connsiteX4" fmla="*/ 0 w 2962528"/>
              <a:gd name="connsiteY4" fmla="*/ 668391 h 2693277"/>
              <a:gd name="connsiteX0" fmla="*/ 120489 w 3083017"/>
              <a:gd name="connsiteY0" fmla="*/ 668391 h 2693277"/>
              <a:gd name="connsiteX1" fmla="*/ 3083017 w 3083017"/>
              <a:gd name="connsiteY1" fmla="*/ 0 h 2693277"/>
              <a:gd name="connsiteX2" fmla="*/ 2921936 w 3083017"/>
              <a:gd name="connsiteY2" fmla="*/ 2693277 h 2693277"/>
              <a:gd name="connsiteX3" fmla="*/ 0 w 3083017"/>
              <a:gd name="connsiteY3" fmla="*/ 2574070 h 2693277"/>
              <a:gd name="connsiteX4" fmla="*/ 120489 w 3083017"/>
              <a:gd name="connsiteY4" fmla="*/ 668391 h 2693277"/>
              <a:gd name="connsiteX0" fmla="*/ 262729 w 3083017"/>
              <a:gd name="connsiteY0" fmla="*/ 841111 h 2693277"/>
              <a:gd name="connsiteX1" fmla="*/ 3083017 w 3083017"/>
              <a:gd name="connsiteY1" fmla="*/ 0 h 2693277"/>
              <a:gd name="connsiteX2" fmla="*/ 2921936 w 3083017"/>
              <a:gd name="connsiteY2" fmla="*/ 2693277 h 2693277"/>
              <a:gd name="connsiteX3" fmla="*/ 0 w 3083017"/>
              <a:gd name="connsiteY3" fmla="*/ 2574070 h 2693277"/>
              <a:gd name="connsiteX4" fmla="*/ 262729 w 3083017"/>
              <a:gd name="connsiteY4" fmla="*/ 841111 h 2693277"/>
              <a:gd name="connsiteX0" fmla="*/ 105249 w 3083017"/>
              <a:gd name="connsiteY0" fmla="*/ 709031 h 2693277"/>
              <a:gd name="connsiteX1" fmla="*/ 3083017 w 3083017"/>
              <a:gd name="connsiteY1" fmla="*/ 0 h 2693277"/>
              <a:gd name="connsiteX2" fmla="*/ 2921936 w 3083017"/>
              <a:gd name="connsiteY2" fmla="*/ 2693277 h 2693277"/>
              <a:gd name="connsiteX3" fmla="*/ 0 w 3083017"/>
              <a:gd name="connsiteY3" fmla="*/ 2574070 h 2693277"/>
              <a:gd name="connsiteX4" fmla="*/ 105249 w 3083017"/>
              <a:gd name="connsiteY4" fmla="*/ 709031 h 269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3017" h="2693277">
                <a:moveTo>
                  <a:pt x="105249" y="709031"/>
                </a:moveTo>
                <a:lnTo>
                  <a:pt x="3083017" y="0"/>
                </a:lnTo>
                <a:lnTo>
                  <a:pt x="2921936" y="2693277"/>
                </a:lnTo>
                <a:lnTo>
                  <a:pt x="0" y="2574070"/>
                </a:lnTo>
                <a:lnTo>
                  <a:pt x="105249" y="709031"/>
                </a:lnTo>
                <a:close/>
              </a:path>
            </a:pathLst>
          </a:custGeom>
          <a:solidFill>
            <a:schemeClr val="bg1">
              <a:lumMod val="95000"/>
            </a:schemeClr>
          </a:solidFill>
          <a:ln w="25400">
            <a:noFill/>
          </a:ln>
          <a:effectLst/>
        </p:spPr>
        <p:txBody>
          <a:bodyPr anchor="ctr"/>
          <a:lstStyle>
            <a:lvl1pPr marL="0" indent="0" algn="ctr">
              <a:buFontTx/>
              <a:buNone/>
              <a:defRPr sz="9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9948100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6-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BC1A878D-07A3-41D4-969A-CEC7DA643945}"/>
              </a:ext>
            </a:extLst>
          </p:cNvPr>
          <p:cNvSpPr>
            <a:spLocks noGrp="1"/>
          </p:cNvSpPr>
          <p:nvPr>
            <p:ph type="pic" sz="quarter" idx="14" hasCustomPrompt="1"/>
          </p:nvPr>
        </p:nvSpPr>
        <p:spPr>
          <a:xfrm>
            <a:off x="0" y="1"/>
            <a:ext cx="9144000" cy="5143499"/>
          </a:xfrm>
          <a:prstGeom prst="parallelogram">
            <a:avLst>
              <a:gd name="adj" fmla="val 90695"/>
            </a:avLst>
          </a:prstGeom>
          <a:solidFill>
            <a:schemeClr val="bg1">
              <a:lumMod val="95000"/>
            </a:schemeClr>
          </a:solidFill>
        </p:spPr>
        <p:txBody>
          <a:bodyPr anchor="ctr"/>
          <a:lstStyle>
            <a:lvl1pPr marL="0" indent="0" algn="ctr">
              <a:buNone/>
              <a:defRPr sz="135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7191914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6_Image slide layout">
    <p:bg>
      <p:bgPr>
        <a:solidFill>
          <a:schemeClr val="accent3"/>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F5F9F48-A0D7-42AF-B746-871E3E140EE9}"/>
              </a:ext>
            </a:extLst>
          </p:cNvPr>
          <p:cNvSpPr/>
          <p:nvPr userDrawn="1"/>
        </p:nvSpPr>
        <p:spPr>
          <a:xfrm>
            <a:off x="3343275" y="0"/>
            <a:ext cx="5800725" cy="5143500"/>
          </a:xfrm>
          <a:custGeom>
            <a:avLst/>
            <a:gdLst>
              <a:gd name="connsiteX0" fmla="*/ 3160975 w 7734300"/>
              <a:gd name="connsiteY0" fmla="*/ 0 h 6858000"/>
              <a:gd name="connsiteX1" fmla="*/ 3167701 w 7734300"/>
              <a:gd name="connsiteY1" fmla="*/ 0 h 6858000"/>
              <a:gd name="connsiteX2" fmla="*/ 7734300 w 7734300"/>
              <a:gd name="connsiteY2" fmla="*/ 0 h 6858000"/>
              <a:gd name="connsiteX3" fmla="*/ 7734300 w 7734300"/>
              <a:gd name="connsiteY3" fmla="*/ 6858000 h 6858000"/>
              <a:gd name="connsiteX4" fmla="*/ 3167701 w 7734300"/>
              <a:gd name="connsiteY4" fmla="*/ 6858000 h 6858000"/>
              <a:gd name="connsiteX5" fmla="*/ 3160975 w 7734300"/>
              <a:gd name="connsiteY5" fmla="*/ 6858000 h 6858000"/>
              <a:gd name="connsiteX6" fmla="*/ 3160975 w 7734300"/>
              <a:gd name="connsiteY6" fmla="*/ 6850774 h 6858000"/>
              <a:gd name="connsiteX7" fmla="*/ 0 w 7734300"/>
              <a:gd name="connsiteY7" fmla="*/ 3454443 h 6858000"/>
              <a:gd name="connsiteX8" fmla="*/ 3160975 w 7734300"/>
              <a:gd name="connsiteY8" fmla="*/ 733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34300" h="6858000">
                <a:moveTo>
                  <a:pt x="3160975" y="0"/>
                </a:moveTo>
                <a:lnTo>
                  <a:pt x="3167701" y="0"/>
                </a:lnTo>
                <a:lnTo>
                  <a:pt x="7734300" y="0"/>
                </a:lnTo>
                <a:lnTo>
                  <a:pt x="7734300" y="6858000"/>
                </a:lnTo>
                <a:lnTo>
                  <a:pt x="3167701" y="6858000"/>
                </a:lnTo>
                <a:lnTo>
                  <a:pt x="3160975" y="6858000"/>
                </a:lnTo>
                <a:lnTo>
                  <a:pt x="3160975" y="6850774"/>
                </a:lnTo>
                <a:lnTo>
                  <a:pt x="0" y="3454443"/>
                </a:lnTo>
                <a:lnTo>
                  <a:pt x="3160975" y="733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Picture Placeholder 7">
            <a:extLst>
              <a:ext uri="{FF2B5EF4-FFF2-40B4-BE49-F238E27FC236}">
                <a16:creationId xmlns:a16="http://schemas.microsoft.com/office/drawing/2014/main" id="{5CF90682-C775-4F81-8230-DD7BF250795C}"/>
              </a:ext>
            </a:extLst>
          </p:cNvPr>
          <p:cNvSpPr>
            <a:spLocks noGrp="1"/>
          </p:cNvSpPr>
          <p:nvPr>
            <p:ph type="pic" sz="quarter" idx="14" hasCustomPrompt="1"/>
          </p:nvPr>
        </p:nvSpPr>
        <p:spPr>
          <a:xfrm>
            <a:off x="0" y="0"/>
            <a:ext cx="5800725" cy="5143500"/>
          </a:xfrm>
          <a:custGeom>
            <a:avLst/>
            <a:gdLst>
              <a:gd name="connsiteX0" fmla="*/ 0 w 7302500"/>
              <a:gd name="connsiteY0" fmla="*/ 0 h 6858000"/>
              <a:gd name="connsiteX1" fmla="*/ 4311650 w 7302500"/>
              <a:gd name="connsiteY1" fmla="*/ 0 h 6858000"/>
              <a:gd name="connsiteX2" fmla="*/ 4318000 w 7302500"/>
              <a:gd name="connsiteY2" fmla="*/ 0 h 6858000"/>
              <a:gd name="connsiteX3" fmla="*/ 4318000 w 7302500"/>
              <a:gd name="connsiteY3" fmla="*/ 7226 h 6858000"/>
              <a:gd name="connsiteX4" fmla="*/ 7302500 w 7302500"/>
              <a:gd name="connsiteY4" fmla="*/ 3403557 h 6858000"/>
              <a:gd name="connsiteX5" fmla="*/ 4318000 w 7302500"/>
              <a:gd name="connsiteY5" fmla="*/ 6850666 h 6858000"/>
              <a:gd name="connsiteX6" fmla="*/ 4318000 w 7302500"/>
              <a:gd name="connsiteY6" fmla="*/ 6858000 h 6858000"/>
              <a:gd name="connsiteX7" fmla="*/ 4311650 w 7302500"/>
              <a:gd name="connsiteY7" fmla="*/ 6858000 h 6858000"/>
              <a:gd name="connsiteX8" fmla="*/ 0 w 73025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02500" h="6858000">
                <a:moveTo>
                  <a:pt x="0" y="0"/>
                </a:moveTo>
                <a:lnTo>
                  <a:pt x="4311650" y="0"/>
                </a:lnTo>
                <a:lnTo>
                  <a:pt x="4318000" y="0"/>
                </a:lnTo>
                <a:lnTo>
                  <a:pt x="4318000" y="7226"/>
                </a:lnTo>
                <a:lnTo>
                  <a:pt x="7302500" y="3403557"/>
                </a:lnTo>
                <a:lnTo>
                  <a:pt x="4318000" y="6850666"/>
                </a:lnTo>
                <a:lnTo>
                  <a:pt x="4318000" y="6858000"/>
                </a:lnTo>
                <a:lnTo>
                  <a:pt x="4311650" y="6858000"/>
                </a:lnTo>
                <a:lnTo>
                  <a:pt x="0" y="685800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marR="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lang="ko-KR" altLang="en-US" sz="1350" dirty="0">
                <a:solidFill>
                  <a:schemeClr val="tx1">
                    <a:lumMod val="75000"/>
                    <a:lumOff val="25000"/>
                  </a:schemeClr>
                </a:solidFill>
              </a:defRPr>
            </a:lvl1p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ltLang="ko-KR" dirty="0"/>
              <a:t>Place Your Picture Here</a:t>
            </a:r>
            <a:endParaRPr lang="ko-KR" altLang="en-US" dirty="0"/>
          </a:p>
        </p:txBody>
      </p:sp>
    </p:spTree>
    <p:extLst>
      <p:ext uri="{BB962C8B-B14F-4D97-AF65-F5344CB8AC3E}">
        <p14:creationId xmlns:p14="http://schemas.microsoft.com/office/powerpoint/2010/main" val="14622713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5B8CE5-8DE7-4B1E-A438-23286B4532FA}"/>
              </a:ext>
            </a:extLst>
          </p:cNvPr>
          <p:cNvSpPr/>
          <p:nvPr userDrawn="1"/>
        </p:nvSpPr>
        <p:spPr>
          <a:xfrm>
            <a:off x="0" y="0"/>
            <a:ext cx="2835668" cy="51435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 name="Freeform: Shape 2">
            <a:extLst>
              <a:ext uri="{FF2B5EF4-FFF2-40B4-BE49-F238E27FC236}">
                <a16:creationId xmlns:a16="http://schemas.microsoft.com/office/drawing/2014/main" id="{B70290CC-81EF-4E15-9C76-9825C872E73D}"/>
              </a:ext>
            </a:extLst>
          </p:cNvPr>
          <p:cNvSpPr/>
          <p:nvPr userDrawn="1"/>
        </p:nvSpPr>
        <p:spPr>
          <a:xfrm>
            <a:off x="50812" y="1642532"/>
            <a:ext cx="1369028" cy="3529323"/>
          </a:xfrm>
          <a:custGeom>
            <a:avLst/>
            <a:gdLst>
              <a:gd name="connsiteX0" fmla="*/ 15747 w 1825371"/>
              <a:gd name="connsiteY0" fmla="*/ 1352 h 3047785"/>
              <a:gd name="connsiteX1" fmla="*/ 83062 w 1825371"/>
              <a:gd name="connsiteY1" fmla="*/ 34837 h 3047785"/>
              <a:gd name="connsiteX2" fmla="*/ 961270 w 1825371"/>
              <a:gd name="connsiteY2" fmla="*/ 755975 h 3047785"/>
              <a:gd name="connsiteX3" fmla="*/ 1239162 w 1825371"/>
              <a:gd name="connsiteY3" fmla="*/ 1001764 h 3047785"/>
              <a:gd name="connsiteX4" fmla="*/ 1276445 w 1825371"/>
              <a:gd name="connsiteY4" fmla="*/ 1025928 h 3047785"/>
              <a:gd name="connsiteX5" fmla="*/ 1316489 w 1825371"/>
              <a:gd name="connsiteY5" fmla="*/ 1009704 h 3047785"/>
              <a:gd name="connsiteX6" fmla="*/ 1345141 w 1825371"/>
              <a:gd name="connsiteY6" fmla="*/ 948602 h 3047785"/>
              <a:gd name="connsiteX7" fmla="*/ 1407624 w 1825371"/>
              <a:gd name="connsiteY7" fmla="*/ 869894 h 3047785"/>
              <a:gd name="connsiteX8" fmla="*/ 1749379 w 1825371"/>
              <a:gd name="connsiteY8" fmla="*/ 590967 h 3047785"/>
              <a:gd name="connsiteX9" fmla="*/ 1808066 w 1825371"/>
              <a:gd name="connsiteY9" fmla="*/ 545399 h 3047785"/>
              <a:gd name="connsiteX10" fmla="*/ 1825326 w 1825371"/>
              <a:gd name="connsiteY10" fmla="*/ 554375 h 3047785"/>
              <a:gd name="connsiteX11" fmla="*/ 1811172 w 1825371"/>
              <a:gd name="connsiteY11" fmla="*/ 590277 h 3047785"/>
              <a:gd name="connsiteX12" fmla="*/ 1721073 w 1825371"/>
              <a:gd name="connsiteY12" fmla="*/ 698326 h 3047785"/>
              <a:gd name="connsiteX13" fmla="*/ 1385877 w 1825371"/>
              <a:gd name="connsiteY13" fmla="*/ 1068389 h 3047785"/>
              <a:gd name="connsiteX14" fmla="*/ 1376211 w 1825371"/>
              <a:gd name="connsiteY14" fmla="*/ 1098421 h 3047785"/>
              <a:gd name="connsiteX15" fmla="*/ 1361366 w 1825371"/>
              <a:gd name="connsiteY15" fmla="*/ 1135359 h 3047785"/>
              <a:gd name="connsiteX16" fmla="*/ 1355153 w 1825371"/>
              <a:gd name="connsiteY16" fmla="*/ 1169879 h 3047785"/>
              <a:gd name="connsiteX17" fmla="*/ 1409696 w 1825371"/>
              <a:gd name="connsiteY17" fmla="*/ 1384253 h 3047785"/>
              <a:gd name="connsiteX18" fmla="*/ 1524994 w 1825371"/>
              <a:gd name="connsiteY18" fmla="*/ 1739817 h 3047785"/>
              <a:gd name="connsiteX19" fmla="*/ 1659971 w 1825371"/>
              <a:gd name="connsiteY19" fmla="*/ 2199288 h 3047785"/>
              <a:gd name="connsiteX20" fmla="*/ 1782864 w 1825371"/>
              <a:gd name="connsiteY20" fmla="*/ 2697077 h 3047785"/>
              <a:gd name="connsiteX21" fmla="*/ 1794257 w 1825371"/>
              <a:gd name="connsiteY21" fmla="*/ 2767845 h 3047785"/>
              <a:gd name="connsiteX22" fmla="*/ 1791840 w 1825371"/>
              <a:gd name="connsiteY22" fmla="*/ 2778202 h 3047785"/>
              <a:gd name="connsiteX23" fmla="*/ 1784245 w 1825371"/>
              <a:gd name="connsiteY23" fmla="*/ 2770607 h 3047785"/>
              <a:gd name="connsiteX24" fmla="*/ 1746617 w 1825371"/>
              <a:gd name="connsiteY24" fmla="*/ 2660831 h 3047785"/>
              <a:gd name="connsiteX25" fmla="*/ 1513602 w 1825371"/>
              <a:gd name="connsiteY25" fmla="*/ 1875484 h 3047785"/>
              <a:gd name="connsiteX26" fmla="*/ 1297158 w 1825371"/>
              <a:gd name="connsiteY26" fmla="*/ 1267919 h 3047785"/>
              <a:gd name="connsiteX27" fmla="*/ 1275064 w 1825371"/>
              <a:gd name="connsiteY27" fmla="*/ 1217173 h 3047785"/>
              <a:gd name="connsiteX28" fmla="*/ 1248483 w 1825371"/>
              <a:gd name="connsiteY28" fmla="*/ 1193353 h 3047785"/>
              <a:gd name="connsiteX29" fmla="*/ 1232949 w 1825371"/>
              <a:gd name="connsiteY29" fmla="*/ 1222351 h 3047785"/>
              <a:gd name="connsiteX30" fmla="*/ 1230877 w 1825371"/>
              <a:gd name="connsiteY30" fmla="*/ 1283108 h 3047785"/>
              <a:gd name="connsiteX31" fmla="*/ 1243305 w 1825371"/>
              <a:gd name="connsiteY31" fmla="*/ 1522336 h 3047785"/>
              <a:gd name="connsiteX32" fmla="*/ 1261256 w 1825371"/>
              <a:gd name="connsiteY32" fmla="*/ 1854772 h 3047785"/>
              <a:gd name="connsiteX33" fmla="*/ 1272647 w 1825371"/>
              <a:gd name="connsiteY33" fmla="*/ 2086061 h 3047785"/>
              <a:gd name="connsiteX34" fmla="*/ 1288528 w 1825371"/>
              <a:gd name="connsiteY34" fmla="*/ 2674639 h 3047785"/>
              <a:gd name="connsiteX35" fmla="*/ 1297493 w 1825371"/>
              <a:gd name="connsiteY35" fmla="*/ 3047785 h 3047785"/>
              <a:gd name="connsiteX36" fmla="*/ 1048951 w 1825371"/>
              <a:gd name="connsiteY36" fmla="*/ 3047785 h 3047785"/>
              <a:gd name="connsiteX37" fmla="*/ 1053441 w 1825371"/>
              <a:gd name="connsiteY37" fmla="*/ 2920082 h 3047785"/>
              <a:gd name="connsiteX38" fmla="*/ 1066213 w 1825371"/>
              <a:gd name="connsiteY38" fmla="*/ 2573839 h 3047785"/>
              <a:gd name="connsiteX39" fmla="*/ 1077951 w 1825371"/>
              <a:gd name="connsiteY39" fmla="*/ 2236916 h 3047785"/>
              <a:gd name="connsiteX40" fmla="*/ 1093485 w 1825371"/>
              <a:gd name="connsiteY40" fmla="*/ 1882733 h 3047785"/>
              <a:gd name="connsiteX41" fmla="*/ 1107983 w 1825371"/>
              <a:gd name="connsiteY41" fmla="*/ 1608293 h 3047785"/>
              <a:gd name="connsiteX42" fmla="*/ 1125245 w 1825371"/>
              <a:gd name="connsiteY42" fmla="*/ 1293464 h 3047785"/>
              <a:gd name="connsiteX43" fmla="*/ 1096247 w 1825371"/>
              <a:gd name="connsiteY43" fmla="*/ 1270681 h 3047785"/>
              <a:gd name="connsiteX44" fmla="*/ 984400 w 1825371"/>
              <a:gd name="connsiteY44" fmla="*/ 1242374 h 3047785"/>
              <a:gd name="connsiteX45" fmla="*/ 977149 w 1825371"/>
              <a:gd name="connsiteY45" fmla="*/ 1225458 h 3047785"/>
              <a:gd name="connsiteX46" fmla="*/ 983019 w 1825371"/>
              <a:gd name="connsiteY46" fmla="*/ 1189902 h 3047785"/>
              <a:gd name="connsiteX47" fmla="*/ 1016158 w 1825371"/>
              <a:gd name="connsiteY47" fmla="*/ 1097041 h 3047785"/>
              <a:gd name="connsiteX48" fmla="*/ 1055513 w 1825371"/>
              <a:gd name="connsiteY48" fmla="*/ 1078055 h 3047785"/>
              <a:gd name="connsiteX49" fmla="*/ 1097628 w 1825371"/>
              <a:gd name="connsiteY49" fmla="*/ 1104290 h 3047785"/>
              <a:gd name="connsiteX50" fmla="*/ 1115579 w 1825371"/>
              <a:gd name="connsiteY50" fmla="*/ 1107743 h 3047785"/>
              <a:gd name="connsiteX51" fmla="*/ 1177026 w 1825371"/>
              <a:gd name="connsiteY51" fmla="*/ 1087375 h 3047785"/>
              <a:gd name="connsiteX52" fmla="*/ 1179787 w 1825371"/>
              <a:gd name="connsiteY52" fmla="*/ 1073913 h 3047785"/>
              <a:gd name="connsiteX53" fmla="*/ 1135255 w 1825371"/>
              <a:gd name="connsiteY53" fmla="*/ 1041117 h 3047785"/>
              <a:gd name="connsiteX54" fmla="*/ 939868 w 1825371"/>
              <a:gd name="connsiteY54" fmla="*/ 883702 h 3047785"/>
              <a:gd name="connsiteX55" fmla="*/ 549783 w 1825371"/>
              <a:gd name="connsiteY55" fmla="*/ 496379 h 3047785"/>
              <a:gd name="connsiteX56" fmla="*/ 40947 w 1825371"/>
              <a:gd name="connsiteY56" fmla="*/ 48990 h 3047785"/>
              <a:gd name="connsiteX57" fmla="*/ 5735 w 1825371"/>
              <a:gd name="connsiteY57" fmla="*/ 17231 h 3047785"/>
              <a:gd name="connsiteX58" fmla="*/ 902 w 1825371"/>
              <a:gd name="connsiteY58" fmla="*/ 4114 h 3047785"/>
              <a:gd name="connsiteX59" fmla="*/ 15747 w 1825371"/>
              <a:gd name="connsiteY59" fmla="*/ 1352 h 3047785"/>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43305 w 1825371"/>
              <a:gd name="connsiteY31" fmla="*/ 1522336 h 4705763"/>
              <a:gd name="connsiteX32" fmla="*/ 1261256 w 1825371"/>
              <a:gd name="connsiteY32" fmla="*/ 1854772 h 4705763"/>
              <a:gd name="connsiteX33" fmla="*/ 1272647 w 1825371"/>
              <a:gd name="connsiteY33" fmla="*/ 2086061 h 4705763"/>
              <a:gd name="connsiteX34" fmla="*/ 1288528 w 1825371"/>
              <a:gd name="connsiteY34" fmla="*/ 2674639 h 4705763"/>
              <a:gd name="connsiteX35" fmla="*/ 1297493 w 1825371"/>
              <a:gd name="connsiteY35" fmla="*/ 3047785 h 4705763"/>
              <a:gd name="connsiteX36" fmla="*/ 938419 w 1825371"/>
              <a:gd name="connsiteY36" fmla="*/ 4705763 h 4705763"/>
              <a:gd name="connsiteX37" fmla="*/ 1053441 w 1825371"/>
              <a:gd name="connsiteY37" fmla="*/ 2920082 h 4705763"/>
              <a:gd name="connsiteX38" fmla="*/ 1066213 w 1825371"/>
              <a:gd name="connsiteY38" fmla="*/ 2573839 h 4705763"/>
              <a:gd name="connsiteX39" fmla="*/ 1077951 w 1825371"/>
              <a:gd name="connsiteY39" fmla="*/ 2236916 h 4705763"/>
              <a:gd name="connsiteX40" fmla="*/ 1093485 w 1825371"/>
              <a:gd name="connsiteY40" fmla="*/ 1882733 h 4705763"/>
              <a:gd name="connsiteX41" fmla="*/ 1107983 w 1825371"/>
              <a:gd name="connsiteY41" fmla="*/ 1608293 h 4705763"/>
              <a:gd name="connsiteX42" fmla="*/ 1125245 w 1825371"/>
              <a:gd name="connsiteY42" fmla="*/ 1293464 h 4705763"/>
              <a:gd name="connsiteX43" fmla="*/ 1096247 w 1825371"/>
              <a:gd name="connsiteY43" fmla="*/ 1270681 h 4705763"/>
              <a:gd name="connsiteX44" fmla="*/ 984400 w 1825371"/>
              <a:gd name="connsiteY44" fmla="*/ 1242374 h 4705763"/>
              <a:gd name="connsiteX45" fmla="*/ 977149 w 1825371"/>
              <a:gd name="connsiteY45" fmla="*/ 1225458 h 4705763"/>
              <a:gd name="connsiteX46" fmla="*/ 983019 w 1825371"/>
              <a:gd name="connsiteY46" fmla="*/ 1189902 h 4705763"/>
              <a:gd name="connsiteX47" fmla="*/ 1016158 w 1825371"/>
              <a:gd name="connsiteY47" fmla="*/ 1097041 h 4705763"/>
              <a:gd name="connsiteX48" fmla="*/ 1055513 w 1825371"/>
              <a:gd name="connsiteY48" fmla="*/ 1078055 h 4705763"/>
              <a:gd name="connsiteX49" fmla="*/ 1097628 w 1825371"/>
              <a:gd name="connsiteY49" fmla="*/ 1104290 h 4705763"/>
              <a:gd name="connsiteX50" fmla="*/ 1115579 w 1825371"/>
              <a:gd name="connsiteY50" fmla="*/ 1107743 h 4705763"/>
              <a:gd name="connsiteX51" fmla="*/ 1177026 w 1825371"/>
              <a:gd name="connsiteY51" fmla="*/ 1087375 h 4705763"/>
              <a:gd name="connsiteX52" fmla="*/ 1179787 w 1825371"/>
              <a:gd name="connsiteY52" fmla="*/ 1073913 h 4705763"/>
              <a:gd name="connsiteX53" fmla="*/ 1135255 w 1825371"/>
              <a:gd name="connsiteY53" fmla="*/ 1041117 h 4705763"/>
              <a:gd name="connsiteX54" fmla="*/ 939868 w 1825371"/>
              <a:gd name="connsiteY54" fmla="*/ 883702 h 4705763"/>
              <a:gd name="connsiteX55" fmla="*/ 549783 w 1825371"/>
              <a:gd name="connsiteY55" fmla="*/ 496379 h 4705763"/>
              <a:gd name="connsiteX56" fmla="*/ 40947 w 1825371"/>
              <a:gd name="connsiteY56" fmla="*/ 48990 h 4705763"/>
              <a:gd name="connsiteX57" fmla="*/ 5735 w 1825371"/>
              <a:gd name="connsiteY57" fmla="*/ 17231 h 4705763"/>
              <a:gd name="connsiteX58" fmla="*/ 902 w 1825371"/>
              <a:gd name="connsiteY58" fmla="*/ 4114 h 4705763"/>
              <a:gd name="connsiteX59" fmla="*/ 15747 w 1825371"/>
              <a:gd name="connsiteY59"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43305 w 1825371"/>
              <a:gd name="connsiteY31" fmla="*/ 1522336 h 4705763"/>
              <a:gd name="connsiteX32" fmla="*/ 1261256 w 1825371"/>
              <a:gd name="connsiteY32" fmla="*/ 1854772 h 4705763"/>
              <a:gd name="connsiteX33" fmla="*/ 1272647 w 1825371"/>
              <a:gd name="connsiteY33" fmla="*/ 2086061 h 4705763"/>
              <a:gd name="connsiteX34" fmla="*/ 1288528 w 1825371"/>
              <a:gd name="connsiteY34" fmla="*/ 2674639 h 4705763"/>
              <a:gd name="connsiteX35" fmla="*/ 1297493 w 1825371"/>
              <a:gd name="connsiteY35" fmla="*/ 4685667 h 4705763"/>
              <a:gd name="connsiteX36" fmla="*/ 938419 w 1825371"/>
              <a:gd name="connsiteY36" fmla="*/ 4705763 h 4705763"/>
              <a:gd name="connsiteX37" fmla="*/ 1053441 w 1825371"/>
              <a:gd name="connsiteY37" fmla="*/ 2920082 h 4705763"/>
              <a:gd name="connsiteX38" fmla="*/ 1066213 w 1825371"/>
              <a:gd name="connsiteY38" fmla="*/ 2573839 h 4705763"/>
              <a:gd name="connsiteX39" fmla="*/ 1077951 w 1825371"/>
              <a:gd name="connsiteY39" fmla="*/ 2236916 h 4705763"/>
              <a:gd name="connsiteX40" fmla="*/ 1093485 w 1825371"/>
              <a:gd name="connsiteY40" fmla="*/ 1882733 h 4705763"/>
              <a:gd name="connsiteX41" fmla="*/ 1107983 w 1825371"/>
              <a:gd name="connsiteY41" fmla="*/ 1608293 h 4705763"/>
              <a:gd name="connsiteX42" fmla="*/ 1125245 w 1825371"/>
              <a:gd name="connsiteY42" fmla="*/ 1293464 h 4705763"/>
              <a:gd name="connsiteX43" fmla="*/ 1096247 w 1825371"/>
              <a:gd name="connsiteY43" fmla="*/ 1270681 h 4705763"/>
              <a:gd name="connsiteX44" fmla="*/ 984400 w 1825371"/>
              <a:gd name="connsiteY44" fmla="*/ 1242374 h 4705763"/>
              <a:gd name="connsiteX45" fmla="*/ 977149 w 1825371"/>
              <a:gd name="connsiteY45" fmla="*/ 1225458 h 4705763"/>
              <a:gd name="connsiteX46" fmla="*/ 983019 w 1825371"/>
              <a:gd name="connsiteY46" fmla="*/ 1189902 h 4705763"/>
              <a:gd name="connsiteX47" fmla="*/ 1016158 w 1825371"/>
              <a:gd name="connsiteY47" fmla="*/ 1097041 h 4705763"/>
              <a:gd name="connsiteX48" fmla="*/ 1055513 w 1825371"/>
              <a:gd name="connsiteY48" fmla="*/ 1078055 h 4705763"/>
              <a:gd name="connsiteX49" fmla="*/ 1097628 w 1825371"/>
              <a:gd name="connsiteY49" fmla="*/ 1104290 h 4705763"/>
              <a:gd name="connsiteX50" fmla="*/ 1115579 w 1825371"/>
              <a:gd name="connsiteY50" fmla="*/ 1107743 h 4705763"/>
              <a:gd name="connsiteX51" fmla="*/ 1177026 w 1825371"/>
              <a:gd name="connsiteY51" fmla="*/ 1087375 h 4705763"/>
              <a:gd name="connsiteX52" fmla="*/ 1179787 w 1825371"/>
              <a:gd name="connsiteY52" fmla="*/ 1073913 h 4705763"/>
              <a:gd name="connsiteX53" fmla="*/ 1135255 w 1825371"/>
              <a:gd name="connsiteY53" fmla="*/ 1041117 h 4705763"/>
              <a:gd name="connsiteX54" fmla="*/ 939868 w 1825371"/>
              <a:gd name="connsiteY54" fmla="*/ 883702 h 4705763"/>
              <a:gd name="connsiteX55" fmla="*/ 549783 w 1825371"/>
              <a:gd name="connsiteY55" fmla="*/ 496379 h 4705763"/>
              <a:gd name="connsiteX56" fmla="*/ 40947 w 1825371"/>
              <a:gd name="connsiteY56" fmla="*/ 48990 h 4705763"/>
              <a:gd name="connsiteX57" fmla="*/ 5735 w 1825371"/>
              <a:gd name="connsiteY57" fmla="*/ 17231 h 4705763"/>
              <a:gd name="connsiteX58" fmla="*/ 902 w 1825371"/>
              <a:gd name="connsiteY58" fmla="*/ 4114 h 4705763"/>
              <a:gd name="connsiteX59" fmla="*/ 15747 w 1825371"/>
              <a:gd name="connsiteY59"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43305 w 1825371"/>
              <a:gd name="connsiteY31" fmla="*/ 1522336 h 4705763"/>
              <a:gd name="connsiteX32" fmla="*/ 1261256 w 1825371"/>
              <a:gd name="connsiteY32" fmla="*/ 1854772 h 4705763"/>
              <a:gd name="connsiteX33" fmla="*/ 1272647 w 1825371"/>
              <a:gd name="connsiteY33" fmla="*/ 2086061 h 4705763"/>
              <a:gd name="connsiteX34" fmla="*/ 1297493 w 1825371"/>
              <a:gd name="connsiteY34" fmla="*/ 4685667 h 4705763"/>
              <a:gd name="connsiteX35" fmla="*/ 938419 w 1825371"/>
              <a:gd name="connsiteY35" fmla="*/ 4705763 h 4705763"/>
              <a:gd name="connsiteX36" fmla="*/ 1053441 w 1825371"/>
              <a:gd name="connsiteY36" fmla="*/ 2920082 h 4705763"/>
              <a:gd name="connsiteX37" fmla="*/ 1066213 w 1825371"/>
              <a:gd name="connsiteY37" fmla="*/ 2573839 h 4705763"/>
              <a:gd name="connsiteX38" fmla="*/ 1077951 w 1825371"/>
              <a:gd name="connsiteY38" fmla="*/ 2236916 h 4705763"/>
              <a:gd name="connsiteX39" fmla="*/ 1093485 w 1825371"/>
              <a:gd name="connsiteY39" fmla="*/ 1882733 h 4705763"/>
              <a:gd name="connsiteX40" fmla="*/ 1107983 w 1825371"/>
              <a:gd name="connsiteY40" fmla="*/ 1608293 h 4705763"/>
              <a:gd name="connsiteX41" fmla="*/ 1125245 w 1825371"/>
              <a:gd name="connsiteY41" fmla="*/ 1293464 h 4705763"/>
              <a:gd name="connsiteX42" fmla="*/ 1096247 w 1825371"/>
              <a:gd name="connsiteY42" fmla="*/ 1270681 h 4705763"/>
              <a:gd name="connsiteX43" fmla="*/ 984400 w 1825371"/>
              <a:gd name="connsiteY43" fmla="*/ 1242374 h 4705763"/>
              <a:gd name="connsiteX44" fmla="*/ 977149 w 1825371"/>
              <a:gd name="connsiteY44" fmla="*/ 1225458 h 4705763"/>
              <a:gd name="connsiteX45" fmla="*/ 983019 w 1825371"/>
              <a:gd name="connsiteY45" fmla="*/ 1189902 h 4705763"/>
              <a:gd name="connsiteX46" fmla="*/ 1016158 w 1825371"/>
              <a:gd name="connsiteY46" fmla="*/ 1097041 h 4705763"/>
              <a:gd name="connsiteX47" fmla="*/ 1055513 w 1825371"/>
              <a:gd name="connsiteY47" fmla="*/ 1078055 h 4705763"/>
              <a:gd name="connsiteX48" fmla="*/ 1097628 w 1825371"/>
              <a:gd name="connsiteY48" fmla="*/ 1104290 h 4705763"/>
              <a:gd name="connsiteX49" fmla="*/ 1115579 w 1825371"/>
              <a:gd name="connsiteY49" fmla="*/ 1107743 h 4705763"/>
              <a:gd name="connsiteX50" fmla="*/ 1177026 w 1825371"/>
              <a:gd name="connsiteY50" fmla="*/ 1087375 h 4705763"/>
              <a:gd name="connsiteX51" fmla="*/ 1179787 w 1825371"/>
              <a:gd name="connsiteY51" fmla="*/ 1073913 h 4705763"/>
              <a:gd name="connsiteX52" fmla="*/ 1135255 w 1825371"/>
              <a:gd name="connsiteY52" fmla="*/ 1041117 h 4705763"/>
              <a:gd name="connsiteX53" fmla="*/ 939868 w 1825371"/>
              <a:gd name="connsiteY53" fmla="*/ 883702 h 4705763"/>
              <a:gd name="connsiteX54" fmla="*/ 549783 w 1825371"/>
              <a:gd name="connsiteY54" fmla="*/ 496379 h 4705763"/>
              <a:gd name="connsiteX55" fmla="*/ 40947 w 1825371"/>
              <a:gd name="connsiteY55" fmla="*/ 48990 h 4705763"/>
              <a:gd name="connsiteX56" fmla="*/ 5735 w 1825371"/>
              <a:gd name="connsiteY56" fmla="*/ 17231 h 4705763"/>
              <a:gd name="connsiteX57" fmla="*/ 902 w 1825371"/>
              <a:gd name="connsiteY57" fmla="*/ 4114 h 4705763"/>
              <a:gd name="connsiteX58" fmla="*/ 15747 w 1825371"/>
              <a:gd name="connsiteY58"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43305 w 1825371"/>
              <a:gd name="connsiteY31" fmla="*/ 1522336 h 4705763"/>
              <a:gd name="connsiteX32" fmla="*/ 1261256 w 1825371"/>
              <a:gd name="connsiteY32" fmla="*/ 1854772 h 4705763"/>
              <a:gd name="connsiteX33" fmla="*/ 1297493 w 1825371"/>
              <a:gd name="connsiteY33" fmla="*/ 4685667 h 4705763"/>
              <a:gd name="connsiteX34" fmla="*/ 938419 w 1825371"/>
              <a:gd name="connsiteY34" fmla="*/ 4705763 h 4705763"/>
              <a:gd name="connsiteX35" fmla="*/ 1053441 w 1825371"/>
              <a:gd name="connsiteY35" fmla="*/ 2920082 h 4705763"/>
              <a:gd name="connsiteX36" fmla="*/ 1066213 w 1825371"/>
              <a:gd name="connsiteY36" fmla="*/ 2573839 h 4705763"/>
              <a:gd name="connsiteX37" fmla="*/ 1077951 w 1825371"/>
              <a:gd name="connsiteY37" fmla="*/ 2236916 h 4705763"/>
              <a:gd name="connsiteX38" fmla="*/ 1093485 w 1825371"/>
              <a:gd name="connsiteY38" fmla="*/ 1882733 h 4705763"/>
              <a:gd name="connsiteX39" fmla="*/ 1107983 w 1825371"/>
              <a:gd name="connsiteY39" fmla="*/ 1608293 h 4705763"/>
              <a:gd name="connsiteX40" fmla="*/ 1125245 w 1825371"/>
              <a:gd name="connsiteY40" fmla="*/ 1293464 h 4705763"/>
              <a:gd name="connsiteX41" fmla="*/ 1096247 w 1825371"/>
              <a:gd name="connsiteY41" fmla="*/ 1270681 h 4705763"/>
              <a:gd name="connsiteX42" fmla="*/ 984400 w 1825371"/>
              <a:gd name="connsiteY42" fmla="*/ 1242374 h 4705763"/>
              <a:gd name="connsiteX43" fmla="*/ 977149 w 1825371"/>
              <a:gd name="connsiteY43" fmla="*/ 1225458 h 4705763"/>
              <a:gd name="connsiteX44" fmla="*/ 983019 w 1825371"/>
              <a:gd name="connsiteY44" fmla="*/ 1189902 h 4705763"/>
              <a:gd name="connsiteX45" fmla="*/ 1016158 w 1825371"/>
              <a:gd name="connsiteY45" fmla="*/ 1097041 h 4705763"/>
              <a:gd name="connsiteX46" fmla="*/ 1055513 w 1825371"/>
              <a:gd name="connsiteY46" fmla="*/ 1078055 h 4705763"/>
              <a:gd name="connsiteX47" fmla="*/ 1097628 w 1825371"/>
              <a:gd name="connsiteY47" fmla="*/ 1104290 h 4705763"/>
              <a:gd name="connsiteX48" fmla="*/ 1115579 w 1825371"/>
              <a:gd name="connsiteY48" fmla="*/ 1107743 h 4705763"/>
              <a:gd name="connsiteX49" fmla="*/ 1177026 w 1825371"/>
              <a:gd name="connsiteY49" fmla="*/ 1087375 h 4705763"/>
              <a:gd name="connsiteX50" fmla="*/ 1179787 w 1825371"/>
              <a:gd name="connsiteY50" fmla="*/ 1073913 h 4705763"/>
              <a:gd name="connsiteX51" fmla="*/ 1135255 w 1825371"/>
              <a:gd name="connsiteY51" fmla="*/ 1041117 h 4705763"/>
              <a:gd name="connsiteX52" fmla="*/ 939868 w 1825371"/>
              <a:gd name="connsiteY52" fmla="*/ 883702 h 4705763"/>
              <a:gd name="connsiteX53" fmla="*/ 549783 w 1825371"/>
              <a:gd name="connsiteY53" fmla="*/ 496379 h 4705763"/>
              <a:gd name="connsiteX54" fmla="*/ 40947 w 1825371"/>
              <a:gd name="connsiteY54" fmla="*/ 48990 h 4705763"/>
              <a:gd name="connsiteX55" fmla="*/ 5735 w 1825371"/>
              <a:gd name="connsiteY55" fmla="*/ 17231 h 4705763"/>
              <a:gd name="connsiteX56" fmla="*/ 902 w 1825371"/>
              <a:gd name="connsiteY56" fmla="*/ 4114 h 4705763"/>
              <a:gd name="connsiteX57" fmla="*/ 15747 w 1825371"/>
              <a:gd name="connsiteY57"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43305 w 1825371"/>
              <a:gd name="connsiteY31" fmla="*/ 1522336 h 4705763"/>
              <a:gd name="connsiteX32" fmla="*/ 1297493 w 1825371"/>
              <a:gd name="connsiteY32" fmla="*/ 4685667 h 4705763"/>
              <a:gd name="connsiteX33" fmla="*/ 938419 w 1825371"/>
              <a:gd name="connsiteY33" fmla="*/ 4705763 h 4705763"/>
              <a:gd name="connsiteX34" fmla="*/ 1053441 w 1825371"/>
              <a:gd name="connsiteY34" fmla="*/ 2920082 h 4705763"/>
              <a:gd name="connsiteX35" fmla="*/ 1066213 w 1825371"/>
              <a:gd name="connsiteY35" fmla="*/ 2573839 h 4705763"/>
              <a:gd name="connsiteX36" fmla="*/ 1077951 w 1825371"/>
              <a:gd name="connsiteY36" fmla="*/ 2236916 h 4705763"/>
              <a:gd name="connsiteX37" fmla="*/ 1093485 w 1825371"/>
              <a:gd name="connsiteY37" fmla="*/ 1882733 h 4705763"/>
              <a:gd name="connsiteX38" fmla="*/ 1107983 w 1825371"/>
              <a:gd name="connsiteY38" fmla="*/ 1608293 h 4705763"/>
              <a:gd name="connsiteX39" fmla="*/ 1125245 w 1825371"/>
              <a:gd name="connsiteY39" fmla="*/ 1293464 h 4705763"/>
              <a:gd name="connsiteX40" fmla="*/ 1096247 w 1825371"/>
              <a:gd name="connsiteY40" fmla="*/ 1270681 h 4705763"/>
              <a:gd name="connsiteX41" fmla="*/ 984400 w 1825371"/>
              <a:gd name="connsiteY41" fmla="*/ 1242374 h 4705763"/>
              <a:gd name="connsiteX42" fmla="*/ 977149 w 1825371"/>
              <a:gd name="connsiteY42" fmla="*/ 1225458 h 4705763"/>
              <a:gd name="connsiteX43" fmla="*/ 983019 w 1825371"/>
              <a:gd name="connsiteY43" fmla="*/ 1189902 h 4705763"/>
              <a:gd name="connsiteX44" fmla="*/ 1016158 w 1825371"/>
              <a:gd name="connsiteY44" fmla="*/ 1097041 h 4705763"/>
              <a:gd name="connsiteX45" fmla="*/ 1055513 w 1825371"/>
              <a:gd name="connsiteY45" fmla="*/ 1078055 h 4705763"/>
              <a:gd name="connsiteX46" fmla="*/ 1097628 w 1825371"/>
              <a:gd name="connsiteY46" fmla="*/ 1104290 h 4705763"/>
              <a:gd name="connsiteX47" fmla="*/ 1115579 w 1825371"/>
              <a:gd name="connsiteY47" fmla="*/ 1107743 h 4705763"/>
              <a:gd name="connsiteX48" fmla="*/ 1177026 w 1825371"/>
              <a:gd name="connsiteY48" fmla="*/ 1087375 h 4705763"/>
              <a:gd name="connsiteX49" fmla="*/ 1179787 w 1825371"/>
              <a:gd name="connsiteY49" fmla="*/ 1073913 h 4705763"/>
              <a:gd name="connsiteX50" fmla="*/ 1135255 w 1825371"/>
              <a:gd name="connsiteY50" fmla="*/ 1041117 h 4705763"/>
              <a:gd name="connsiteX51" fmla="*/ 939868 w 1825371"/>
              <a:gd name="connsiteY51" fmla="*/ 883702 h 4705763"/>
              <a:gd name="connsiteX52" fmla="*/ 549783 w 1825371"/>
              <a:gd name="connsiteY52" fmla="*/ 496379 h 4705763"/>
              <a:gd name="connsiteX53" fmla="*/ 40947 w 1825371"/>
              <a:gd name="connsiteY53" fmla="*/ 48990 h 4705763"/>
              <a:gd name="connsiteX54" fmla="*/ 5735 w 1825371"/>
              <a:gd name="connsiteY54" fmla="*/ 17231 h 4705763"/>
              <a:gd name="connsiteX55" fmla="*/ 902 w 1825371"/>
              <a:gd name="connsiteY55" fmla="*/ 4114 h 4705763"/>
              <a:gd name="connsiteX56" fmla="*/ 15747 w 1825371"/>
              <a:gd name="connsiteY56"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053441 w 1825371"/>
              <a:gd name="connsiteY33" fmla="*/ 2920082 h 4705763"/>
              <a:gd name="connsiteX34" fmla="*/ 1066213 w 1825371"/>
              <a:gd name="connsiteY34" fmla="*/ 2573839 h 4705763"/>
              <a:gd name="connsiteX35" fmla="*/ 1077951 w 1825371"/>
              <a:gd name="connsiteY35" fmla="*/ 2236916 h 4705763"/>
              <a:gd name="connsiteX36" fmla="*/ 1093485 w 1825371"/>
              <a:gd name="connsiteY36" fmla="*/ 1882733 h 4705763"/>
              <a:gd name="connsiteX37" fmla="*/ 1107983 w 1825371"/>
              <a:gd name="connsiteY37" fmla="*/ 1608293 h 4705763"/>
              <a:gd name="connsiteX38" fmla="*/ 1125245 w 1825371"/>
              <a:gd name="connsiteY38" fmla="*/ 1293464 h 4705763"/>
              <a:gd name="connsiteX39" fmla="*/ 1096247 w 1825371"/>
              <a:gd name="connsiteY39" fmla="*/ 1270681 h 4705763"/>
              <a:gd name="connsiteX40" fmla="*/ 984400 w 1825371"/>
              <a:gd name="connsiteY40" fmla="*/ 1242374 h 4705763"/>
              <a:gd name="connsiteX41" fmla="*/ 977149 w 1825371"/>
              <a:gd name="connsiteY41" fmla="*/ 1225458 h 4705763"/>
              <a:gd name="connsiteX42" fmla="*/ 983019 w 1825371"/>
              <a:gd name="connsiteY42" fmla="*/ 1189902 h 4705763"/>
              <a:gd name="connsiteX43" fmla="*/ 1016158 w 1825371"/>
              <a:gd name="connsiteY43" fmla="*/ 1097041 h 4705763"/>
              <a:gd name="connsiteX44" fmla="*/ 1055513 w 1825371"/>
              <a:gd name="connsiteY44" fmla="*/ 1078055 h 4705763"/>
              <a:gd name="connsiteX45" fmla="*/ 1097628 w 1825371"/>
              <a:gd name="connsiteY45" fmla="*/ 1104290 h 4705763"/>
              <a:gd name="connsiteX46" fmla="*/ 1115579 w 1825371"/>
              <a:gd name="connsiteY46" fmla="*/ 1107743 h 4705763"/>
              <a:gd name="connsiteX47" fmla="*/ 1177026 w 1825371"/>
              <a:gd name="connsiteY47" fmla="*/ 1087375 h 4705763"/>
              <a:gd name="connsiteX48" fmla="*/ 1179787 w 1825371"/>
              <a:gd name="connsiteY48" fmla="*/ 1073913 h 4705763"/>
              <a:gd name="connsiteX49" fmla="*/ 1135255 w 1825371"/>
              <a:gd name="connsiteY49" fmla="*/ 1041117 h 4705763"/>
              <a:gd name="connsiteX50" fmla="*/ 939868 w 1825371"/>
              <a:gd name="connsiteY50" fmla="*/ 883702 h 4705763"/>
              <a:gd name="connsiteX51" fmla="*/ 549783 w 1825371"/>
              <a:gd name="connsiteY51" fmla="*/ 496379 h 4705763"/>
              <a:gd name="connsiteX52" fmla="*/ 40947 w 1825371"/>
              <a:gd name="connsiteY52" fmla="*/ 48990 h 4705763"/>
              <a:gd name="connsiteX53" fmla="*/ 5735 w 1825371"/>
              <a:gd name="connsiteY53" fmla="*/ 17231 h 4705763"/>
              <a:gd name="connsiteX54" fmla="*/ 902 w 1825371"/>
              <a:gd name="connsiteY54" fmla="*/ 4114 h 4705763"/>
              <a:gd name="connsiteX55" fmla="*/ 15747 w 1825371"/>
              <a:gd name="connsiteY55"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053441 w 1825371"/>
              <a:gd name="connsiteY33" fmla="*/ 2920082 h 4705763"/>
              <a:gd name="connsiteX34" fmla="*/ 1066213 w 1825371"/>
              <a:gd name="connsiteY34" fmla="*/ 2573839 h 4705763"/>
              <a:gd name="connsiteX35" fmla="*/ 1077951 w 1825371"/>
              <a:gd name="connsiteY35" fmla="*/ 2236916 h 4705763"/>
              <a:gd name="connsiteX36" fmla="*/ 1093485 w 1825371"/>
              <a:gd name="connsiteY36" fmla="*/ 1882733 h 4705763"/>
              <a:gd name="connsiteX37" fmla="*/ 1125245 w 1825371"/>
              <a:gd name="connsiteY37" fmla="*/ 1293464 h 4705763"/>
              <a:gd name="connsiteX38" fmla="*/ 1096247 w 1825371"/>
              <a:gd name="connsiteY38" fmla="*/ 1270681 h 4705763"/>
              <a:gd name="connsiteX39" fmla="*/ 984400 w 1825371"/>
              <a:gd name="connsiteY39" fmla="*/ 1242374 h 4705763"/>
              <a:gd name="connsiteX40" fmla="*/ 977149 w 1825371"/>
              <a:gd name="connsiteY40" fmla="*/ 1225458 h 4705763"/>
              <a:gd name="connsiteX41" fmla="*/ 983019 w 1825371"/>
              <a:gd name="connsiteY41" fmla="*/ 1189902 h 4705763"/>
              <a:gd name="connsiteX42" fmla="*/ 1016158 w 1825371"/>
              <a:gd name="connsiteY42" fmla="*/ 1097041 h 4705763"/>
              <a:gd name="connsiteX43" fmla="*/ 1055513 w 1825371"/>
              <a:gd name="connsiteY43" fmla="*/ 1078055 h 4705763"/>
              <a:gd name="connsiteX44" fmla="*/ 1097628 w 1825371"/>
              <a:gd name="connsiteY44" fmla="*/ 1104290 h 4705763"/>
              <a:gd name="connsiteX45" fmla="*/ 1115579 w 1825371"/>
              <a:gd name="connsiteY45" fmla="*/ 1107743 h 4705763"/>
              <a:gd name="connsiteX46" fmla="*/ 1177026 w 1825371"/>
              <a:gd name="connsiteY46" fmla="*/ 1087375 h 4705763"/>
              <a:gd name="connsiteX47" fmla="*/ 1179787 w 1825371"/>
              <a:gd name="connsiteY47" fmla="*/ 1073913 h 4705763"/>
              <a:gd name="connsiteX48" fmla="*/ 1135255 w 1825371"/>
              <a:gd name="connsiteY48" fmla="*/ 1041117 h 4705763"/>
              <a:gd name="connsiteX49" fmla="*/ 939868 w 1825371"/>
              <a:gd name="connsiteY49" fmla="*/ 883702 h 4705763"/>
              <a:gd name="connsiteX50" fmla="*/ 549783 w 1825371"/>
              <a:gd name="connsiteY50" fmla="*/ 496379 h 4705763"/>
              <a:gd name="connsiteX51" fmla="*/ 40947 w 1825371"/>
              <a:gd name="connsiteY51" fmla="*/ 48990 h 4705763"/>
              <a:gd name="connsiteX52" fmla="*/ 5735 w 1825371"/>
              <a:gd name="connsiteY52" fmla="*/ 17231 h 4705763"/>
              <a:gd name="connsiteX53" fmla="*/ 902 w 1825371"/>
              <a:gd name="connsiteY53" fmla="*/ 4114 h 4705763"/>
              <a:gd name="connsiteX54" fmla="*/ 15747 w 1825371"/>
              <a:gd name="connsiteY54"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053441 w 1825371"/>
              <a:gd name="connsiteY33" fmla="*/ 2920082 h 4705763"/>
              <a:gd name="connsiteX34" fmla="*/ 1066213 w 1825371"/>
              <a:gd name="connsiteY34" fmla="*/ 2573839 h 4705763"/>
              <a:gd name="connsiteX35" fmla="*/ 1077951 w 1825371"/>
              <a:gd name="connsiteY35" fmla="*/ 2236916 h 4705763"/>
              <a:gd name="connsiteX36" fmla="*/ 1125245 w 1825371"/>
              <a:gd name="connsiteY36" fmla="*/ 1293464 h 4705763"/>
              <a:gd name="connsiteX37" fmla="*/ 1096247 w 1825371"/>
              <a:gd name="connsiteY37" fmla="*/ 1270681 h 4705763"/>
              <a:gd name="connsiteX38" fmla="*/ 984400 w 1825371"/>
              <a:gd name="connsiteY38" fmla="*/ 1242374 h 4705763"/>
              <a:gd name="connsiteX39" fmla="*/ 977149 w 1825371"/>
              <a:gd name="connsiteY39" fmla="*/ 1225458 h 4705763"/>
              <a:gd name="connsiteX40" fmla="*/ 983019 w 1825371"/>
              <a:gd name="connsiteY40" fmla="*/ 1189902 h 4705763"/>
              <a:gd name="connsiteX41" fmla="*/ 1016158 w 1825371"/>
              <a:gd name="connsiteY41" fmla="*/ 1097041 h 4705763"/>
              <a:gd name="connsiteX42" fmla="*/ 1055513 w 1825371"/>
              <a:gd name="connsiteY42" fmla="*/ 1078055 h 4705763"/>
              <a:gd name="connsiteX43" fmla="*/ 1097628 w 1825371"/>
              <a:gd name="connsiteY43" fmla="*/ 1104290 h 4705763"/>
              <a:gd name="connsiteX44" fmla="*/ 1115579 w 1825371"/>
              <a:gd name="connsiteY44" fmla="*/ 1107743 h 4705763"/>
              <a:gd name="connsiteX45" fmla="*/ 1177026 w 1825371"/>
              <a:gd name="connsiteY45" fmla="*/ 1087375 h 4705763"/>
              <a:gd name="connsiteX46" fmla="*/ 1179787 w 1825371"/>
              <a:gd name="connsiteY46" fmla="*/ 1073913 h 4705763"/>
              <a:gd name="connsiteX47" fmla="*/ 1135255 w 1825371"/>
              <a:gd name="connsiteY47" fmla="*/ 1041117 h 4705763"/>
              <a:gd name="connsiteX48" fmla="*/ 939868 w 1825371"/>
              <a:gd name="connsiteY48" fmla="*/ 883702 h 4705763"/>
              <a:gd name="connsiteX49" fmla="*/ 549783 w 1825371"/>
              <a:gd name="connsiteY49" fmla="*/ 496379 h 4705763"/>
              <a:gd name="connsiteX50" fmla="*/ 40947 w 1825371"/>
              <a:gd name="connsiteY50" fmla="*/ 48990 h 4705763"/>
              <a:gd name="connsiteX51" fmla="*/ 5735 w 1825371"/>
              <a:gd name="connsiteY51" fmla="*/ 17231 h 4705763"/>
              <a:gd name="connsiteX52" fmla="*/ 902 w 1825371"/>
              <a:gd name="connsiteY52" fmla="*/ 4114 h 4705763"/>
              <a:gd name="connsiteX53" fmla="*/ 15747 w 1825371"/>
              <a:gd name="connsiteY53"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053441 w 1825371"/>
              <a:gd name="connsiteY33" fmla="*/ 2920082 h 4705763"/>
              <a:gd name="connsiteX34" fmla="*/ 1066213 w 1825371"/>
              <a:gd name="connsiteY34" fmla="*/ 2573839 h 4705763"/>
              <a:gd name="connsiteX35" fmla="*/ 1125245 w 1825371"/>
              <a:gd name="connsiteY35" fmla="*/ 1293464 h 4705763"/>
              <a:gd name="connsiteX36" fmla="*/ 1096247 w 1825371"/>
              <a:gd name="connsiteY36" fmla="*/ 1270681 h 4705763"/>
              <a:gd name="connsiteX37" fmla="*/ 984400 w 1825371"/>
              <a:gd name="connsiteY37" fmla="*/ 1242374 h 4705763"/>
              <a:gd name="connsiteX38" fmla="*/ 977149 w 1825371"/>
              <a:gd name="connsiteY38" fmla="*/ 1225458 h 4705763"/>
              <a:gd name="connsiteX39" fmla="*/ 983019 w 1825371"/>
              <a:gd name="connsiteY39" fmla="*/ 1189902 h 4705763"/>
              <a:gd name="connsiteX40" fmla="*/ 1016158 w 1825371"/>
              <a:gd name="connsiteY40" fmla="*/ 1097041 h 4705763"/>
              <a:gd name="connsiteX41" fmla="*/ 1055513 w 1825371"/>
              <a:gd name="connsiteY41" fmla="*/ 1078055 h 4705763"/>
              <a:gd name="connsiteX42" fmla="*/ 1097628 w 1825371"/>
              <a:gd name="connsiteY42" fmla="*/ 1104290 h 4705763"/>
              <a:gd name="connsiteX43" fmla="*/ 1115579 w 1825371"/>
              <a:gd name="connsiteY43" fmla="*/ 1107743 h 4705763"/>
              <a:gd name="connsiteX44" fmla="*/ 1177026 w 1825371"/>
              <a:gd name="connsiteY44" fmla="*/ 1087375 h 4705763"/>
              <a:gd name="connsiteX45" fmla="*/ 1179787 w 1825371"/>
              <a:gd name="connsiteY45" fmla="*/ 1073913 h 4705763"/>
              <a:gd name="connsiteX46" fmla="*/ 1135255 w 1825371"/>
              <a:gd name="connsiteY46" fmla="*/ 1041117 h 4705763"/>
              <a:gd name="connsiteX47" fmla="*/ 939868 w 1825371"/>
              <a:gd name="connsiteY47" fmla="*/ 883702 h 4705763"/>
              <a:gd name="connsiteX48" fmla="*/ 549783 w 1825371"/>
              <a:gd name="connsiteY48" fmla="*/ 496379 h 4705763"/>
              <a:gd name="connsiteX49" fmla="*/ 40947 w 1825371"/>
              <a:gd name="connsiteY49" fmla="*/ 48990 h 4705763"/>
              <a:gd name="connsiteX50" fmla="*/ 5735 w 1825371"/>
              <a:gd name="connsiteY50" fmla="*/ 17231 h 4705763"/>
              <a:gd name="connsiteX51" fmla="*/ 902 w 1825371"/>
              <a:gd name="connsiteY51" fmla="*/ 4114 h 4705763"/>
              <a:gd name="connsiteX52" fmla="*/ 15747 w 1825371"/>
              <a:gd name="connsiteY52"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053441 w 1825371"/>
              <a:gd name="connsiteY33" fmla="*/ 2920082 h 4705763"/>
              <a:gd name="connsiteX34" fmla="*/ 1125245 w 1825371"/>
              <a:gd name="connsiteY34" fmla="*/ 1293464 h 4705763"/>
              <a:gd name="connsiteX35" fmla="*/ 1096247 w 1825371"/>
              <a:gd name="connsiteY35" fmla="*/ 1270681 h 4705763"/>
              <a:gd name="connsiteX36" fmla="*/ 984400 w 1825371"/>
              <a:gd name="connsiteY36" fmla="*/ 1242374 h 4705763"/>
              <a:gd name="connsiteX37" fmla="*/ 977149 w 1825371"/>
              <a:gd name="connsiteY37" fmla="*/ 1225458 h 4705763"/>
              <a:gd name="connsiteX38" fmla="*/ 983019 w 1825371"/>
              <a:gd name="connsiteY38" fmla="*/ 1189902 h 4705763"/>
              <a:gd name="connsiteX39" fmla="*/ 1016158 w 1825371"/>
              <a:gd name="connsiteY39" fmla="*/ 1097041 h 4705763"/>
              <a:gd name="connsiteX40" fmla="*/ 1055513 w 1825371"/>
              <a:gd name="connsiteY40" fmla="*/ 1078055 h 4705763"/>
              <a:gd name="connsiteX41" fmla="*/ 1097628 w 1825371"/>
              <a:gd name="connsiteY41" fmla="*/ 1104290 h 4705763"/>
              <a:gd name="connsiteX42" fmla="*/ 1115579 w 1825371"/>
              <a:gd name="connsiteY42" fmla="*/ 1107743 h 4705763"/>
              <a:gd name="connsiteX43" fmla="*/ 1177026 w 1825371"/>
              <a:gd name="connsiteY43" fmla="*/ 1087375 h 4705763"/>
              <a:gd name="connsiteX44" fmla="*/ 1179787 w 1825371"/>
              <a:gd name="connsiteY44" fmla="*/ 1073913 h 4705763"/>
              <a:gd name="connsiteX45" fmla="*/ 1135255 w 1825371"/>
              <a:gd name="connsiteY45" fmla="*/ 1041117 h 4705763"/>
              <a:gd name="connsiteX46" fmla="*/ 939868 w 1825371"/>
              <a:gd name="connsiteY46" fmla="*/ 883702 h 4705763"/>
              <a:gd name="connsiteX47" fmla="*/ 549783 w 1825371"/>
              <a:gd name="connsiteY47" fmla="*/ 496379 h 4705763"/>
              <a:gd name="connsiteX48" fmla="*/ 40947 w 1825371"/>
              <a:gd name="connsiteY48" fmla="*/ 48990 h 4705763"/>
              <a:gd name="connsiteX49" fmla="*/ 5735 w 1825371"/>
              <a:gd name="connsiteY49" fmla="*/ 17231 h 4705763"/>
              <a:gd name="connsiteX50" fmla="*/ 902 w 1825371"/>
              <a:gd name="connsiteY50" fmla="*/ 4114 h 4705763"/>
              <a:gd name="connsiteX51" fmla="*/ 15747 w 1825371"/>
              <a:gd name="connsiteY51"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125245 w 1825371"/>
              <a:gd name="connsiteY33" fmla="*/ 1293464 h 4705763"/>
              <a:gd name="connsiteX34" fmla="*/ 1096247 w 1825371"/>
              <a:gd name="connsiteY34" fmla="*/ 1270681 h 4705763"/>
              <a:gd name="connsiteX35" fmla="*/ 984400 w 1825371"/>
              <a:gd name="connsiteY35" fmla="*/ 1242374 h 4705763"/>
              <a:gd name="connsiteX36" fmla="*/ 977149 w 1825371"/>
              <a:gd name="connsiteY36" fmla="*/ 1225458 h 4705763"/>
              <a:gd name="connsiteX37" fmla="*/ 983019 w 1825371"/>
              <a:gd name="connsiteY37" fmla="*/ 1189902 h 4705763"/>
              <a:gd name="connsiteX38" fmla="*/ 1016158 w 1825371"/>
              <a:gd name="connsiteY38" fmla="*/ 1097041 h 4705763"/>
              <a:gd name="connsiteX39" fmla="*/ 1055513 w 1825371"/>
              <a:gd name="connsiteY39" fmla="*/ 1078055 h 4705763"/>
              <a:gd name="connsiteX40" fmla="*/ 1097628 w 1825371"/>
              <a:gd name="connsiteY40" fmla="*/ 1104290 h 4705763"/>
              <a:gd name="connsiteX41" fmla="*/ 1115579 w 1825371"/>
              <a:gd name="connsiteY41" fmla="*/ 1107743 h 4705763"/>
              <a:gd name="connsiteX42" fmla="*/ 1177026 w 1825371"/>
              <a:gd name="connsiteY42" fmla="*/ 1087375 h 4705763"/>
              <a:gd name="connsiteX43" fmla="*/ 1179787 w 1825371"/>
              <a:gd name="connsiteY43" fmla="*/ 1073913 h 4705763"/>
              <a:gd name="connsiteX44" fmla="*/ 1135255 w 1825371"/>
              <a:gd name="connsiteY44" fmla="*/ 1041117 h 4705763"/>
              <a:gd name="connsiteX45" fmla="*/ 939868 w 1825371"/>
              <a:gd name="connsiteY45" fmla="*/ 883702 h 4705763"/>
              <a:gd name="connsiteX46" fmla="*/ 549783 w 1825371"/>
              <a:gd name="connsiteY46" fmla="*/ 496379 h 4705763"/>
              <a:gd name="connsiteX47" fmla="*/ 40947 w 1825371"/>
              <a:gd name="connsiteY47" fmla="*/ 48990 h 4705763"/>
              <a:gd name="connsiteX48" fmla="*/ 5735 w 1825371"/>
              <a:gd name="connsiteY48" fmla="*/ 17231 h 4705763"/>
              <a:gd name="connsiteX49" fmla="*/ 902 w 1825371"/>
              <a:gd name="connsiteY49" fmla="*/ 4114 h 4705763"/>
              <a:gd name="connsiteX50" fmla="*/ 15747 w 1825371"/>
              <a:gd name="connsiteY50" fmla="*/ 1352 h 4705763"/>
              <a:gd name="connsiteX0" fmla="*/ 15747 w 1825371"/>
              <a:gd name="connsiteY0" fmla="*/ 1352 h 4685667"/>
              <a:gd name="connsiteX1" fmla="*/ 83062 w 1825371"/>
              <a:gd name="connsiteY1" fmla="*/ 34837 h 4685667"/>
              <a:gd name="connsiteX2" fmla="*/ 961270 w 1825371"/>
              <a:gd name="connsiteY2" fmla="*/ 755975 h 4685667"/>
              <a:gd name="connsiteX3" fmla="*/ 1239162 w 1825371"/>
              <a:gd name="connsiteY3" fmla="*/ 1001764 h 4685667"/>
              <a:gd name="connsiteX4" fmla="*/ 1276445 w 1825371"/>
              <a:gd name="connsiteY4" fmla="*/ 1025928 h 4685667"/>
              <a:gd name="connsiteX5" fmla="*/ 1316489 w 1825371"/>
              <a:gd name="connsiteY5" fmla="*/ 1009704 h 4685667"/>
              <a:gd name="connsiteX6" fmla="*/ 1345141 w 1825371"/>
              <a:gd name="connsiteY6" fmla="*/ 948602 h 4685667"/>
              <a:gd name="connsiteX7" fmla="*/ 1407624 w 1825371"/>
              <a:gd name="connsiteY7" fmla="*/ 869894 h 4685667"/>
              <a:gd name="connsiteX8" fmla="*/ 1749379 w 1825371"/>
              <a:gd name="connsiteY8" fmla="*/ 590967 h 4685667"/>
              <a:gd name="connsiteX9" fmla="*/ 1808066 w 1825371"/>
              <a:gd name="connsiteY9" fmla="*/ 545399 h 4685667"/>
              <a:gd name="connsiteX10" fmla="*/ 1825326 w 1825371"/>
              <a:gd name="connsiteY10" fmla="*/ 554375 h 4685667"/>
              <a:gd name="connsiteX11" fmla="*/ 1811172 w 1825371"/>
              <a:gd name="connsiteY11" fmla="*/ 590277 h 4685667"/>
              <a:gd name="connsiteX12" fmla="*/ 1721073 w 1825371"/>
              <a:gd name="connsiteY12" fmla="*/ 698326 h 4685667"/>
              <a:gd name="connsiteX13" fmla="*/ 1385877 w 1825371"/>
              <a:gd name="connsiteY13" fmla="*/ 1068389 h 4685667"/>
              <a:gd name="connsiteX14" fmla="*/ 1376211 w 1825371"/>
              <a:gd name="connsiteY14" fmla="*/ 1098421 h 4685667"/>
              <a:gd name="connsiteX15" fmla="*/ 1361366 w 1825371"/>
              <a:gd name="connsiteY15" fmla="*/ 1135359 h 4685667"/>
              <a:gd name="connsiteX16" fmla="*/ 1355153 w 1825371"/>
              <a:gd name="connsiteY16" fmla="*/ 1169879 h 4685667"/>
              <a:gd name="connsiteX17" fmla="*/ 1409696 w 1825371"/>
              <a:gd name="connsiteY17" fmla="*/ 1384253 h 4685667"/>
              <a:gd name="connsiteX18" fmla="*/ 1524994 w 1825371"/>
              <a:gd name="connsiteY18" fmla="*/ 1739817 h 4685667"/>
              <a:gd name="connsiteX19" fmla="*/ 1659971 w 1825371"/>
              <a:gd name="connsiteY19" fmla="*/ 2199288 h 4685667"/>
              <a:gd name="connsiteX20" fmla="*/ 1782864 w 1825371"/>
              <a:gd name="connsiteY20" fmla="*/ 2697077 h 4685667"/>
              <a:gd name="connsiteX21" fmla="*/ 1794257 w 1825371"/>
              <a:gd name="connsiteY21" fmla="*/ 2767845 h 4685667"/>
              <a:gd name="connsiteX22" fmla="*/ 1791840 w 1825371"/>
              <a:gd name="connsiteY22" fmla="*/ 2778202 h 4685667"/>
              <a:gd name="connsiteX23" fmla="*/ 1784245 w 1825371"/>
              <a:gd name="connsiteY23" fmla="*/ 2770607 h 4685667"/>
              <a:gd name="connsiteX24" fmla="*/ 1746617 w 1825371"/>
              <a:gd name="connsiteY24" fmla="*/ 2660831 h 4685667"/>
              <a:gd name="connsiteX25" fmla="*/ 1513602 w 1825371"/>
              <a:gd name="connsiteY25" fmla="*/ 1875484 h 4685667"/>
              <a:gd name="connsiteX26" fmla="*/ 1297158 w 1825371"/>
              <a:gd name="connsiteY26" fmla="*/ 1267919 h 4685667"/>
              <a:gd name="connsiteX27" fmla="*/ 1275064 w 1825371"/>
              <a:gd name="connsiteY27" fmla="*/ 1217173 h 4685667"/>
              <a:gd name="connsiteX28" fmla="*/ 1248483 w 1825371"/>
              <a:gd name="connsiteY28" fmla="*/ 1193353 h 4685667"/>
              <a:gd name="connsiteX29" fmla="*/ 1232949 w 1825371"/>
              <a:gd name="connsiteY29" fmla="*/ 1222351 h 4685667"/>
              <a:gd name="connsiteX30" fmla="*/ 1230877 w 1825371"/>
              <a:gd name="connsiteY30" fmla="*/ 1283108 h 4685667"/>
              <a:gd name="connsiteX31" fmla="*/ 1297493 w 1825371"/>
              <a:gd name="connsiteY31" fmla="*/ 4685667 h 4685667"/>
              <a:gd name="connsiteX32" fmla="*/ 978613 w 1825371"/>
              <a:gd name="connsiteY32" fmla="*/ 4685667 h 4685667"/>
              <a:gd name="connsiteX33" fmla="*/ 1125245 w 1825371"/>
              <a:gd name="connsiteY33" fmla="*/ 1293464 h 4685667"/>
              <a:gd name="connsiteX34" fmla="*/ 1096247 w 1825371"/>
              <a:gd name="connsiteY34" fmla="*/ 1270681 h 4685667"/>
              <a:gd name="connsiteX35" fmla="*/ 984400 w 1825371"/>
              <a:gd name="connsiteY35" fmla="*/ 1242374 h 4685667"/>
              <a:gd name="connsiteX36" fmla="*/ 977149 w 1825371"/>
              <a:gd name="connsiteY36" fmla="*/ 1225458 h 4685667"/>
              <a:gd name="connsiteX37" fmla="*/ 983019 w 1825371"/>
              <a:gd name="connsiteY37" fmla="*/ 1189902 h 4685667"/>
              <a:gd name="connsiteX38" fmla="*/ 1016158 w 1825371"/>
              <a:gd name="connsiteY38" fmla="*/ 1097041 h 4685667"/>
              <a:gd name="connsiteX39" fmla="*/ 1055513 w 1825371"/>
              <a:gd name="connsiteY39" fmla="*/ 1078055 h 4685667"/>
              <a:gd name="connsiteX40" fmla="*/ 1097628 w 1825371"/>
              <a:gd name="connsiteY40" fmla="*/ 1104290 h 4685667"/>
              <a:gd name="connsiteX41" fmla="*/ 1115579 w 1825371"/>
              <a:gd name="connsiteY41" fmla="*/ 1107743 h 4685667"/>
              <a:gd name="connsiteX42" fmla="*/ 1177026 w 1825371"/>
              <a:gd name="connsiteY42" fmla="*/ 1087375 h 4685667"/>
              <a:gd name="connsiteX43" fmla="*/ 1179787 w 1825371"/>
              <a:gd name="connsiteY43" fmla="*/ 1073913 h 4685667"/>
              <a:gd name="connsiteX44" fmla="*/ 1135255 w 1825371"/>
              <a:gd name="connsiteY44" fmla="*/ 1041117 h 4685667"/>
              <a:gd name="connsiteX45" fmla="*/ 939868 w 1825371"/>
              <a:gd name="connsiteY45" fmla="*/ 883702 h 4685667"/>
              <a:gd name="connsiteX46" fmla="*/ 549783 w 1825371"/>
              <a:gd name="connsiteY46" fmla="*/ 496379 h 4685667"/>
              <a:gd name="connsiteX47" fmla="*/ 40947 w 1825371"/>
              <a:gd name="connsiteY47" fmla="*/ 48990 h 4685667"/>
              <a:gd name="connsiteX48" fmla="*/ 5735 w 1825371"/>
              <a:gd name="connsiteY48" fmla="*/ 17231 h 4685667"/>
              <a:gd name="connsiteX49" fmla="*/ 902 w 1825371"/>
              <a:gd name="connsiteY49" fmla="*/ 4114 h 4685667"/>
              <a:gd name="connsiteX50" fmla="*/ 15747 w 1825371"/>
              <a:gd name="connsiteY50" fmla="*/ 1352 h 4685667"/>
              <a:gd name="connsiteX0" fmla="*/ 15747 w 1825371"/>
              <a:gd name="connsiteY0" fmla="*/ 1352 h 4685667"/>
              <a:gd name="connsiteX1" fmla="*/ 83062 w 1825371"/>
              <a:gd name="connsiteY1" fmla="*/ 34837 h 4685667"/>
              <a:gd name="connsiteX2" fmla="*/ 961270 w 1825371"/>
              <a:gd name="connsiteY2" fmla="*/ 755975 h 4685667"/>
              <a:gd name="connsiteX3" fmla="*/ 1239162 w 1825371"/>
              <a:gd name="connsiteY3" fmla="*/ 1001764 h 4685667"/>
              <a:gd name="connsiteX4" fmla="*/ 1276445 w 1825371"/>
              <a:gd name="connsiteY4" fmla="*/ 1025928 h 4685667"/>
              <a:gd name="connsiteX5" fmla="*/ 1316489 w 1825371"/>
              <a:gd name="connsiteY5" fmla="*/ 1009704 h 4685667"/>
              <a:gd name="connsiteX6" fmla="*/ 1345141 w 1825371"/>
              <a:gd name="connsiteY6" fmla="*/ 948602 h 4685667"/>
              <a:gd name="connsiteX7" fmla="*/ 1407624 w 1825371"/>
              <a:gd name="connsiteY7" fmla="*/ 869894 h 4685667"/>
              <a:gd name="connsiteX8" fmla="*/ 1749379 w 1825371"/>
              <a:gd name="connsiteY8" fmla="*/ 590967 h 4685667"/>
              <a:gd name="connsiteX9" fmla="*/ 1808066 w 1825371"/>
              <a:gd name="connsiteY9" fmla="*/ 545399 h 4685667"/>
              <a:gd name="connsiteX10" fmla="*/ 1825326 w 1825371"/>
              <a:gd name="connsiteY10" fmla="*/ 554375 h 4685667"/>
              <a:gd name="connsiteX11" fmla="*/ 1811172 w 1825371"/>
              <a:gd name="connsiteY11" fmla="*/ 590277 h 4685667"/>
              <a:gd name="connsiteX12" fmla="*/ 1721073 w 1825371"/>
              <a:gd name="connsiteY12" fmla="*/ 698326 h 4685667"/>
              <a:gd name="connsiteX13" fmla="*/ 1385877 w 1825371"/>
              <a:gd name="connsiteY13" fmla="*/ 1068389 h 4685667"/>
              <a:gd name="connsiteX14" fmla="*/ 1376211 w 1825371"/>
              <a:gd name="connsiteY14" fmla="*/ 1098421 h 4685667"/>
              <a:gd name="connsiteX15" fmla="*/ 1361366 w 1825371"/>
              <a:gd name="connsiteY15" fmla="*/ 1135359 h 4685667"/>
              <a:gd name="connsiteX16" fmla="*/ 1355153 w 1825371"/>
              <a:gd name="connsiteY16" fmla="*/ 1169879 h 4685667"/>
              <a:gd name="connsiteX17" fmla="*/ 1409696 w 1825371"/>
              <a:gd name="connsiteY17" fmla="*/ 1384253 h 4685667"/>
              <a:gd name="connsiteX18" fmla="*/ 1524994 w 1825371"/>
              <a:gd name="connsiteY18" fmla="*/ 1739817 h 4685667"/>
              <a:gd name="connsiteX19" fmla="*/ 1659971 w 1825371"/>
              <a:gd name="connsiteY19" fmla="*/ 2199288 h 4685667"/>
              <a:gd name="connsiteX20" fmla="*/ 1782864 w 1825371"/>
              <a:gd name="connsiteY20" fmla="*/ 2697077 h 4685667"/>
              <a:gd name="connsiteX21" fmla="*/ 1794257 w 1825371"/>
              <a:gd name="connsiteY21" fmla="*/ 2767845 h 4685667"/>
              <a:gd name="connsiteX22" fmla="*/ 1791840 w 1825371"/>
              <a:gd name="connsiteY22" fmla="*/ 2778202 h 4685667"/>
              <a:gd name="connsiteX23" fmla="*/ 1784245 w 1825371"/>
              <a:gd name="connsiteY23" fmla="*/ 2770607 h 4685667"/>
              <a:gd name="connsiteX24" fmla="*/ 1746617 w 1825371"/>
              <a:gd name="connsiteY24" fmla="*/ 2660831 h 4685667"/>
              <a:gd name="connsiteX25" fmla="*/ 1513602 w 1825371"/>
              <a:gd name="connsiteY25" fmla="*/ 1875484 h 4685667"/>
              <a:gd name="connsiteX26" fmla="*/ 1297158 w 1825371"/>
              <a:gd name="connsiteY26" fmla="*/ 1267919 h 4685667"/>
              <a:gd name="connsiteX27" fmla="*/ 1275064 w 1825371"/>
              <a:gd name="connsiteY27" fmla="*/ 1217173 h 4685667"/>
              <a:gd name="connsiteX28" fmla="*/ 1248483 w 1825371"/>
              <a:gd name="connsiteY28" fmla="*/ 1193353 h 4685667"/>
              <a:gd name="connsiteX29" fmla="*/ 1232949 w 1825371"/>
              <a:gd name="connsiteY29" fmla="*/ 1222351 h 4685667"/>
              <a:gd name="connsiteX30" fmla="*/ 1230877 w 1825371"/>
              <a:gd name="connsiteY30" fmla="*/ 1283108 h 4685667"/>
              <a:gd name="connsiteX31" fmla="*/ 1217106 w 1825371"/>
              <a:gd name="connsiteY31" fmla="*/ 4685667 h 4685667"/>
              <a:gd name="connsiteX32" fmla="*/ 978613 w 1825371"/>
              <a:gd name="connsiteY32" fmla="*/ 4685667 h 4685667"/>
              <a:gd name="connsiteX33" fmla="*/ 1125245 w 1825371"/>
              <a:gd name="connsiteY33" fmla="*/ 1293464 h 4685667"/>
              <a:gd name="connsiteX34" fmla="*/ 1096247 w 1825371"/>
              <a:gd name="connsiteY34" fmla="*/ 1270681 h 4685667"/>
              <a:gd name="connsiteX35" fmla="*/ 984400 w 1825371"/>
              <a:gd name="connsiteY35" fmla="*/ 1242374 h 4685667"/>
              <a:gd name="connsiteX36" fmla="*/ 977149 w 1825371"/>
              <a:gd name="connsiteY36" fmla="*/ 1225458 h 4685667"/>
              <a:gd name="connsiteX37" fmla="*/ 983019 w 1825371"/>
              <a:gd name="connsiteY37" fmla="*/ 1189902 h 4685667"/>
              <a:gd name="connsiteX38" fmla="*/ 1016158 w 1825371"/>
              <a:gd name="connsiteY38" fmla="*/ 1097041 h 4685667"/>
              <a:gd name="connsiteX39" fmla="*/ 1055513 w 1825371"/>
              <a:gd name="connsiteY39" fmla="*/ 1078055 h 4685667"/>
              <a:gd name="connsiteX40" fmla="*/ 1097628 w 1825371"/>
              <a:gd name="connsiteY40" fmla="*/ 1104290 h 4685667"/>
              <a:gd name="connsiteX41" fmla="*/ 1115579 w 1825371"/>
              <a:gd name="connsiteY41" fmla="*/ 1107743 h 4685667"/>
              <a:gd name="connsiteX42" fmla="*/ 1177026 w 1825371"/>
              <a:gd name="connsiteY42" fmla="*/ 1087375 h 4685667"/>
              <a:gd name="connsiteX43" fmla="*/ 1179787 w 1825371"/>
              <a:gd name="connsiteY43" fmla="*/ 1073913 h 4685667"/>
              <a:gd name="connsiteX44" fmla="*/ 1135255 w 1825371"/>
              <a:gd name="connsiteY44" fmla="*/ 1041117 h 4685667"/>
              <a:gd name="connsiteX45" fmla="*/ 939868 w 1825371"/>
              <a:gd name="connsiteY45" fmla="*/ 883702 h 4685667"/>
              <a:gd name="connsiteX46" fmla="*/ 549783 w 1825371"/>
              <a:gd name="connsiteY46" fmla="*/ 496379 h 4685667"/>
              <a:gd name="connsiteX47" fmla="*/ 40947 w 1825371"/>
              <a:gd name="connsiteY47" fmla="*/ 48990 h 4685667"/>
              <a:gd name="connsiteX48" fmla="*/ 5735 w 1825371"/>
              <a:gd name="connsiteY48" fmla="*/ 17231 h 4685667"/>
              <a:gd name="connsiteX49" fmla="*/ 902 w 1825371"/>
              <a:gd name="connsiteY49" fmla="*/ 4114 h 4685667"/>
              <a:gd name="connsiteX50" fmla="*/ 15747 w 1825371"/>
              <a:gd name="connsiteY50" fmla="*/ 1352 h 4685667"/>
              <a:gd name="connsiteX0" fmla="*/ 15747 w 1825371"/>
              <a:gd name="connsiteY0" fmla="*/ 1352 h 4705764"/>
              <a:gd name="connsiteX1" fmla="*/ 83062 w 1825371"/>
              <a:gd name="connsiteY1" fmla="*/ 34837 h 4705764"/>
              <a:gd name="connsiteX2" fmla="*/ 961270 w 1825371"/>
              <a:gd name="connsiteY2" fmla="*/ 755975 h 4705764"/>
              <a:gd name="connsiteX3" fmla="*/ 1239162 w 1825371"/>
              <a:gd name="connsiteY3" fmla="*/ 1001764 h 4705764"/>
              <a:gd name="connsiteX4" fmla="*/ 1276445 w 1825371"/>
              <a:gd name="connsiteY4" fmla="*/ 1025928 h 4705764"/>
              <a:gd name="connsiteX5" fmla="*/ 1316489 w 1825371"/>
              <a:gd name="connsiteY5" fmla="*/ 1009704 h 4705764"/>
              <a:gd name="connsiteX6" fmla="*/ 1345141 w 1825371"/>
              <a:gd name="connsiteY6" fmla="*/ 948602 h 4705764"/>
              <a:gd name="connsiteX7" fmla="*/ 1407624 w 1825371"/>
              <a:gd name="connsiteY7" fmla="*/ 869894 h 4705764"/>
              <a:gd name="connsiteX8" fmla="*/ 1749379 w 1825371"/>
              <a:gd name="connsiteY8" fmla="*/ 590967 h 4705764"/>
              <a:gd name="connsiteX9" fmla="*/ 1808066 w 1825371"/>
              <a:gd name="connsiteY9" fmla="*/ 545399 h 4705764"/>
              <a:gd name="connsiteX10" fmla="*/ 1825326 w 1825371"/>
              <a:gd name="connsiteY10" fmla="*/ 554375 h 4705764"/>
              <a:gd name="connsiteX11" fmla="*/ 1811172 w 1825371"/>
              <a:gd name="connsiteY11" fmla="*/ 590277 h 4705764"/>
              <a:gd name="connsiteX12" fmla="*/ 1721073 w 1825371"/>
              <a:gd name="connsiteY12" fmla="*/ 698326 h 4705764"/>
              <a:gd name="connsiteX13" fmla="*/ 1385877 w 1825371"/>
              <a:gd name="connsiteY13" fmla="*/ 1068389 h 4705764"/>
              <a:gd name="connsiteX14" fmla="*/ 1376211 w 1825371"/>
              <a:gd name="connsiteY14" fmla="*/ 1098421 h 4705764"/>
              <a:gd name="connsiteX15" fmla="*/ 1361366 w 1825371"/>
              <a:gd name="connsiteY15" fmla="*/ 1135359 h 4705764"/>
              <a:gd name="connsiteX16" fmla="*/ 1355153 w 1825371"/>
              <a:gd name="connsiteY16" fmla="*/ 1169879 h 4705764"/>
              <a:gd name="connsiteX17" fmla="*/ 1409696 w 1825371"/>
              <a:gd name="connsiteY17" fmla="*/ 1384253 h 4705764"/>
              <a:gd name="connsiteX18" fmla="*/ 1524994 w 1825371"/>
              <a:gd name="connsiteY18" fmla="*/ 1739817 h 4705764"/>
              <a:gd name="connsiteX19" fmla="*/ 1659971 w 1825371"/>
              <a:gd name="connsiteY19" fmla="*/ 2199288 h 4705764"/>
              <a:gd name="connsiteX20" fmla="*/ 1782864 w 1825371"/>
              <a:gd name="connsiteY20" fmla="*/ 2697077 h 4705764"/>
              <a:gd name="connsiteX21" fmla="*/ 1794257 w 1825371"/>
              <a:gd name="connsiteY21" fmla="*/ 2767845 h 4705764"/>
              <a:gd name="connsiteX22" fmla="*/ 1791840 w 1825371"/>
              <a:gd name="connsiteY22" fmla="*/ 2778202 h 4705764"/>
              <a:gd name="connsiteX23" fmla="*/ 1784245 w 1825371"/>
              <a:gd name="connsiteY23" fmla="*/ 2770607 h 4705764"/>
              <a:gd name="connsiteX24" fmla="*/ 1746617 w 1825371"/>
              <a:gd name="connsiteY24" fmla="*/ 2660831 h 4705764"/>
              <a:gd name="connsiteX25" fmla="*/ 1513602 w 1825371"/>
              <a:gd name="connsiteY25" fmla="*/ 1875484 h 4705764"/>
              <a:gd name="connsiteX26" fmla="*/ 1297158 w 1825371"/>
              <a:gd name="connsiteY26" fmla="*/ 1267919 h 4705764"/>
              <a:gd name="connsiteX27" fmla="*/ 1275064 w 1825371"/>
              <a:gd name="connsiteY27" fmla="*/ 1217173 h 4705764"/>
              <a:gd name="connsiteX28" fmla="*/ 1248483 w 1825371"/>
              <a:gd name="connsiteY28" fmla="*/ 1193353 h 4705764"/>
              <a:gd name="connsiteX29" fmla="*/ 1232949 w 1825371"/>
              <a:gd name="connsiteY29" fmla="*/ 1222351 h 4705764"/>
              <a:gd name="connsiteX30" fmla="*/ 1230877 w 1825371"/>
              <a:gd name="connsiteY30" fmla="*/ 1283108 h 4705764"/>
              <a:gd name="connsiteX31" fmla="*/ 1227154 w 1825371"/>
              <a:gd name="connsiteY31" fmla="*/ 4705764 h 4705764"/>
              <a:gd name="connsiteX32" fmla="*/ 978613 w 1825371"/>
              <a:gd name="connsiteY32" fmla="*/ 4685667 h 4705764"/>
              <a:gd name="connsiteX33" fmla="*/ 1125245 w 1825371"/>
              <a:gd name="connsiteY33" fmla="*/ 1293464 h 4705764"/>
              <a:gd name="connsiteX34" fmla="*/ 1096247 w 1825371"/>
              <a:gd name="connsiteY34" fmla="*/ 1270681 h 4705764"/>
              <a:gd name="connsiteX35" fmla="*/ 984400 w 1825371"/>
              <a:gd name="connsiteY35" fmla="*/ 1242374 h 4705764"/>
              <a:gd name="connsiteX36" fmla="*/ 977149 w 1825371"/>
              <a:gd name="connsiteY36" fmla="*/ 1225458 h 4705764"/>
              <a:gd name="connsiteX37" fmla="*/ 983019 w 1825371"/>
              <a:gd name="connsiteY37" fmla="*/ 1189902 h 4705764"/>
              <a:gd name="connsiteX38" fmla="*/ 1016158 w 1825371"/>
              <a:gd name="connsiteY38" fmla="*/ 1097041 h 4705764"/>
              <a:gd name="connsiteX39" fmla="*/ 1055513 w 1825371"/>
              <a:gd name="connsiteY39" fmla="*/ 1078055 h 4705764"/>
              <a:gd name="connsiteX40" fmla="*/ 1097628 w 1825371"/>
              <a:gd name="connsiteY40" fmla="*/ 1104290 h 4705764"/>
              <a:gd name="connsiteX41" fmla="*/ 1115579 w 1825371"/>
              <a:gd name="connsiteY41" fmla="*/ 1107743 h 4705764"/>
              <a:gd name="connsiteX42" fmla="*/ 1177026 w 1825371"/>
              <a:gd name="connsiteY42" fmla="*/ 1087375 h 4705764"/>
              <a:gd name="connsiteX43" fmla="*/ 1179787 w 1825371"/>
              <a:gd name="connsiteY43" fmla="*/ 1073913 h 4705764"/>
              <a:gd name="connsiteX44" fmla="*/ 1135255 w 1825371"/>
              <a:gd name="connsiteY44" fmla="*/ 1041117 h 4705764"/>
              <a:gd name="connsiteX45" fmla="*/ 939868 w 1825371"/>
              <a:gd name="connsiteY45" fmla="*/ 883702 h 4705764"/>
              <a:gd name="connsiteX46" fmla="*/ 549783 w 1825371"/>
              <a:gd name="connsiteY46" fmla="*/ 496379 h 4705764"/>
              <a:gd name="connsiteX47" fmla="*/ 40947 w 1825371"/>
              <a:gd name="connsiteY47" fmla="*/ 48990 h 4705764"/>
              <a:gd name="connsiteX48" fmla="*/ 5735 w 1825371"/>
              <a:gd name="connsiteY48" fmla="*/ 17231 h 4705764"/>
              <a:gd name="connsiteX49" fmla="*/ 902 w 1825371"/>
              <a:gd name="connsiteY49" fmla="*/ 4114 h 4705764"/>
              <a:gd name="connsiteX50" fmla="*/ 15747 w 1825371"/>
              <a:gd name="connsiteY50" fmla="*/ 1352 h 4705764"/>
              <a:gd name="connsiteX0" fmla="*/ 15747 w 1825371"/>
              <a:gd name="connsiteY0" fmla="*/ 1352 h 4705764"/>
              <a:gd name="connsiteX1" fmla="*/ 83062 w 1825371"/>
              <a:gd name="connsiteY1" fmla="*/ 34837 h 4705764"/>
              <a:gd name="connsiteX2" fmla="*/ 961270 w 1825371"/>
              <a:gd name="connsiteY2" fmla="*/ 755975 h 4705764"/>
              <a:gd name="connsiteX3" fmla="*/ 1239162 w 1825371"/>
              <a:gd name="connsiteY3" fmla="*/ 1001764 h 4705764"/>
              <a:gd name="connsiteX4" fmla="*/ 1276445 w 1825371"/>
              <a:gd name="connsiteY4" fmla="*/ 1025928 h 4705764"/>
              <a:gd name="connsiteX5" fmla="*/ 1316489 w 1825371"/>
              <a:gd name="connsiteY5" fmla="*/ 1009704 h 4705764"/>
              <a:gd name="connsiteX6" fmla="*/ 1345141 w 1825371"/>
              <a:gd name="connsiteY6" fmla="*/ 948602 h 4705764"/>
              <a:gd name="connsiteX7" fmla="*/ 1407624 w 1825371"/>
              <a:gd name="connsiteY7" fmla="*/ 869894 h 4705764"/>
              <a:gd name="connsiteX8" fmla="*/ 1749379 w 1825371"/>
              <a:gd name="connsiteY8" fmla="*/ 590967 h 4705764"/>
              <a:gd name="connsiteX9" fmla="*/ 1808066 w 1825371"/>
              <a:gd name="connsiteY9" fmla="*/ 545399 h 4705764"/>
              <a:gd name="connsiteX10" fmla="*/ 1825326 w 1825371"/>
              <a:gd name="connsiteY10" fmla="*/ 554375 h 4705764"/>
              <a:gd name="connsiteX11" fmla="*/ 1811172 w 1825371"/>
              <a:gd name="connsiteY11" fmla="*/ 590277 h 4705764"/>
              <a:gd name="connsiteX12" fmla="*/ 1721073 w 1825371"/>
              <a:gd name="connsiteY12" fmla="*/ 698326 h 4705764"/>
              <a:gd name="connsiteX13" fmla="*/ 1385877 w 1825371"/>
              <a:gd name="connsiteY13" fmla="*/ 1068389 h 4705764"/>
              <a:gd name="connsiteX14" fmla="*/ 1376211 w 1825371"/>
              <a:gd name="connsiteY14" fmla="*/ 1098421 h 4705764"/>
              <a:gd name="connsiteX15" fmla="*/ 1361366 w 1825371"/>
              <a:gd name="connsiteY15" fmla="*/ 1135359 h 4705764"/>
              <a:gd name="connsiteX16" fmla="*/ 1355153 w 1825371"/>
              <a:gd name="connsiteY16" fmla="*/ 1169879 h 4705764"/>
              <a:gd name="connsiteX17" fmla="*/ 1409696 w 1825371"/>
              <a:gd name="connsiteY17" fmla="*/ 1384253 h 4705764"/>
              <a:gd name="connsiteX18" fmla="*/ 1524994 w 1825371"/>
              <a:gd name="connsiteY18" fmla="*/ 1739817 h 4705764"/>
              <a:gd name="connsiteX19" fmla="*/ 1659971 w 1825371"/>
              <a:gd name="connsiteY19" fmla="*/ 2199288 h 4705764"/>
              <a:gd name="connsiteX20" fmla="*/ 1782864 w 1825371"/>
              <a:gd name="connsiteY20" fmla="*/ 2697077 h 4705764"/>
              <a:gd name="connsiteX21" fmla="*/ 1794257 w 1825371"/>
              <a:gd name="connsiteY21" fmla="*/ 2767845 h 4705764"/>
              <a:gd name="connsiteX22" fmla="*/ 1791840 w 1825371"/>
              <a:gd name="connsiteY22" fmla="*/ 2778202 h 4705764"/>
              <a:gd name="connsiteX23" fmla="*/ 1784245 w 1825371"/>
              <a:gd name="connsiteY23" fmla="*/ 2770607 h 4705764"/>
              <a:gd name="connsiteX24" fmla="*/ 1746617 w 1825371"/>
              <a:gd name="connsiteY24" fmla="*/ 2660831 h 4705764"/>
              <a:gd name="connsiteX25" fmla="*/ 1513602 w 1825371"/>
              <a:gd name="connsiteY25" fmla="*/ 1875484 h 4705764"/>
              <a:gd name="connsiteX26" fmla="*/ 1297158 w 1825371"/>
              <a:gd name="connsiteY26" fmla="*/ 1267919 h 4705764"/>
              <a:gd name="connsiteX27" fmla="*/ 1275064 w 1825371"/>
              <a:gd name="connsiteY27" fmla="*/ 1217173 h 4705764"/>
              <a:gd name="connsiteX28" fmla="*/ 1248483 w 1825371"/>
              <a:gd name="connsiteY28" fmla="*/ 1193353 h 4705764"/>
              <a:gd name="connsiteX29" fmla="*/ 1232949 w 1825371"/>
              <a:gd name="connsiteY29" fmla="*/ 1222351 h 4705764"/>
              <a:gd name="connsiteX30" fmla="*/ 1230877 w 1825371"/>
              <a:gd name="connsiteY30" fmla="*/ 1283108 h 4705764"/>
              <a:gd name="connsiteX31" fmla="*/ 1227154 w 1825371"/>
              <a:gd name="connsiteY31" fmla="*/ 4705764 h 4705764"/>
              <a:gd name="connsiteX32" fmla="*/ 998710 w 1825371"/>
              <a:gd name="connsiteY32" fmla="*/ 4695715 h 4705764"/>
              <a:gd name="connsiteX33" fmla="*/ 1125245 w 1825371"/>
              <a:gd name="connsiteY33" fmla="*/ 1293464 h 4705764"/>
              <a:gd name="connsiteX34" fmla="*/ 1096247 w 1825371"/>
              <a:gd name="connsiteY34" fmla="*/ 1270681 h 4705764"/>
              <a:gd name="connsiteX35" fmla="*/ 984400 w 1825371"/>
              <a:gd name="connsiteY35" fmla="*/ 1242374 h 4705764"/>
              <a:gd name="connsiteX36" fmla="*/ 977149 w 1825371"/>
              <a:gd name="connsiteY36" fmla="*/ 1225458 h 4705764"/>
              <a:gd name="connsiteX37" fmla="*/ 983019 w 1825371"/>
              <a:gd name="connsiteY37" fmla="*/ 1189902 h 4705764"/>
              <a:gd name="connsiteX38" fmla="*/ 1016158 w 1825371"/>
              <a:gd name="connsiteY38" fmla="*/ 1097041 h 4705764"/>
              <a:gd name="connsiteX39" fmla="*/ 1055513 w 1825371"/>
              <a:gd name="connsiteY39" fmla="*/ 1078055 h 4705764"/>
              <a:gd name="connsiteX40" fmla="*/ 1097628 w 1825371"/>
              <a:gd name="connsiteY40" fmla="*/ 1104290 h 4705764"/>
              <a:gd name="connsiteX41" fmla="*/ 1115579 w 1825371"/>
              <a:gd name="connsiteY41" fmla="*/ 1107743 h 4705764"/>
              <a:gd name="connsiteX42" fmla="*/ 1177026 w 1825371"/>
              <a:gd name="connsiteY42" fmla="*/ 1087375 h 4705764"/>
              <a:gd name="connsiteX43" fmla="*/ 1179787 w 1825371"/>
              <a:gd name="connsiteY43" fmla="*/ 1073913 h 4705764"/>
              <a:gd name="connsiteX44" fmla="*/ 1135255 w 1825371"/>
              <a:gd name="connsiteY44" fmla="*/ 1041117 h 4705764"/>
              <a:gd name="connsiteX45" fmla="*/ 939868 w 1825371"/>
              <a:gd name="connsiteY45" fmla="*/ 883702 h 4705764"/>
              <a:gd name="connsiteX46" fmla="*/ 549783 w 1825371"/>
              <a:gd name="connsiteY46" fmla="*/ 496379 h 4705764"/>
              <a:gd name="connsiteX47" fmla="*/ 40947 w 1825371"/>
              <a:gd name="connsiteY47" fmla="*/ 48990 h 4705764"/>
              <a:gd name="connsiteX48" fmla="*/ 5735 w 1825371"/>
              <a:gd name="connsiteY48" fmla="*/ 17231 h 4705764"/>
              <a:gd name="connsiteX49" fmla="*/ 902 w 1825371"/>
              <a:gd name="connsiteY49" fmla="*/ 4114 h 4705764"/>
              <a:gd name="connsiteX50" fmla="*/ 15747 w 1825371"/>
              <a:gd name="connsiteY50" fmla="*/ 1352 h 4705764"/>
              <a:gd name="connsiteX0" fmla="*/ 15747 w 1825371"/>
              <a:gd name="connsiteY0" fmla="*/ 1352 h 4705764"/>
              <a:gd name="connsiteX1" fmla="*/ 83062 w 1825371"/>
              <a:gd name="connsiteY1" fmla="*/ 34837 h 4705764"/>
              <a:gd name="connsiteX2" fmla="*/ 961270 w 1825371"/>
              <a:gd name="connsiteY2" fmla="*/ 755975 h 4705764"/>
              <a:gd name="connsiteX3" fmla="*/ 1239162 w 1825371"/>
              <a:gd name="connsiteY3" fmla="*/ 1001764 h 4705764"/>
              <a:gd name="connsiteX4" fmla="*/ 1276445 w 1825371"/>
              <a:gd name="connsiteY4" fmla="*/ 1025928 h 4705764"/>
              <a:gd name="connsiteX5" fmla="*/ 1316489 w 1825371"/>
              <a:gd name="connsiteY5" fmla="*/ 1009704 h 4705764"/>
              <a:gd name="connsiteX6" fmla="*/ 1345141 w 1825371"/>
              <a:gd name="connsiteY6" fmla="*/ 948602 h 4705764"/>
              <a:gd name="connsiteX7" fmla="*/ 1407624 w 1825371"/>
              <a:gd name="connsiteY7" fmla="*/ 869894 h 4705764"/>
              <a:gd name="connsiteX8" fmla="*/ 1749379 w 1825371"/>
              <a:gd name="connsiteY8" fmla="*/ 590967 h 4705764"/>
              <a:gd name="connsiteX9" fmla="*/ 1808066 w 1825371"/>
              <a:gd name="connsiteY9" fmla="*/ 545399 h 4705764"/>
              <a:gd name="connsiteX10" fmla="*/ 1825326 w 1825371"/>
              <a:gd name="connsiteY10" fmla="*/ 554375 h 4705764"/>
              <a:gd name="connsiteX11" fmla="*/ 1811172 w 1825371"/>
              <a:gd name="connsiteY11" fmla="*/ 590277 h 4705764"/>
              <a:gd name="connsiteX12" fmla="*/ 1721073 w 1825371"/>
              <a:gd name="connsiteY12" fmla="*/ 698326 h 4705764"/>
              <a:gd name="connsiteX13" fmla="*/ 1385877 w 1825371"/>
              <a:gd name="connsiteY13" fmla="*/ 1068389 h 4705764"/>
              <a:gd name="connsiteX14" fmla="*/ 1376211 w 1825371"/>
              <a:gd name="connsiteY14" fmla="*/ 1098421 h 4705764"/>
              <a:gd name="connsiteX15" fmla="*/ 1361366 w 1825371"/>
              <a:gd name="connsiteY15" fmla="*/ 1135359 h 4705764"/>
              <a:gd name="connsiteX16" fmla="*/ 1355153 w 1825371"/>
              <a:gd name="connsiteY16" fmla="*/ 1169879 h 4705764"/>
              <a:gd name="connsiteX17" fmla="*/ 1409696 w 1825371"/>
              <a:gd name="connsiteY17" fmla="*/ 1384253 h 4705764"/>
              <a:gd name="connsiteX18" fmla="*/ 1524994 w 1825371"/>
              <a:gd name="connsiteY18" fmla="*/ 1739817 h 4705764"/>
              <a:gd name="connsiteX19" fmla="*/ 1659971 w 1825371"/>
              <a:gd name="connsiteY19" fmla="*/ 2199288 h 4705764"/>
              <a:gd name="connsiteX20" fmla="*/ 1782864 w 1825371"/>
              <a:gd name="connsiteY20" fmla="*/ 2697077 h 4705764"/>
              <a:gd name="connsiteX21" fmla="*/ 1794257 w 1825371"/>
              <a:gd name="connsiteY21" fmla="*/ 2767845 h 4705764"/>
              <a:gd name="connsiteX22" fmla="*/ 1791840 w 1825371"/>
              <a:gd name="connsiteY22" fmla="*/ 2778202 h 4705764"/>
              <a:gd name="connsiteX23" fmla="*/ 1784245 w 1825371"/>
              <a:gd name="connsiteY23" fmla="*/ 2770607 h 4705764"/>
              <a:gd name="connsiteX24" fmla="*/ 1746617 w 1825371"/>
              <a:gd name="connsiteY24" fmla="*/ 2660831 h 4705764"/>
              <a:gd name="connsiteX25" fmla="*/ 1513602 w 1825371"/>
              <a:gd name="connsiteY25" fmla="*/ 1875484 h 4705764"/>
              <a:gd name="connsiteX26" fmla="*/ 1297158 w 1825371"/>
              <a:gd name="connsiteY26" fmla="*/ 1267919 h 4705764"/>
              <a:gd name="connsiteX27" fmla="*/ 1275064 w 1825371"/>
              <a:gd name="connsiteY27" fmla="*/ 1217173 h 4705764"/>
              <a:gd name="connsiteX28" fmla="*/ 1248483 w 1825371"/>
              <a:gd name="connsiteY28" fmla="*/ 1193353 h 4705764"/>
              <a:gd name="connsiteX29" fmla="*/ 1232949 w 1825371"/>
              <a:gd name="connsiteY29" fmla="*/ 1222351 h 4705764"/>
              <a:gd name="connsiteX30" fmla="*/ 1230877 w 1825371"/>
              <a:gd name="connsiteY30" fmla="*/ 1283108 h 4705764"/>
              <a:gd name="connsiteX31" fmla="*/ 1227154 w 1825371"/>
              <a:gd name="connsiteY31" fmla="*/ 4705764 h 4705764"/>
              <a:gd name="connsiteX32" fmla="*/ 998710 w 1825371"/>
              <a:gd name="connsiteY32" fmla="*/ 4695715 h 4705764"/>
              <a:gd name="connsiteX33" fmla="*/ 1125245 w 1825371"/>
              <a:gd name="connsiteY33" fmla="*/ 1293464 h 4705764"/>
              <a:gd name="connsiteX34" fmla="*/ 1096247 w 1825371"/>
              <a:gd name="connsiteY34" fmla="*/ 1270681 h 4705764"/>
              <a:gd name="connsiteX35" fmla="*/ 984400 w 1825371"/>
              <a:gd name="connsiteY35" fmla="*/ 1242374 h 4705764"/>
              <a:gd name="connsiteX36" fmla="*/ 977149 w 1825371"/>
              <a:gd name="connsiteY36" fmla="*/ 1225458 h 4705764"/>
              <a:gd name="connsiteX37" fmla="*/ 983019 w 1825371"/>
              <a:gd name="connsiteY37" fmla="*/ 1189902 h 4705764"/>
              <a:gd name="connsiteX38" fmla="*/ 1016158 w 1825371"/>
              <a:gd name="connsiteY38" fmla="*/ 1097041 h 4705764"/>
              <a:gd name="connsiteX39" fmla="*/ 1055513 w 1825371"/>
              <a:gd name="connsiteY39" fmla="*/ 1078055 h 4705764"/>
              <a:gd name="connsiteX40" fmla="*/ 1097628 w 1825371"/>
              <a:gd name="connsiteY40" fmla="*/ 1104290 h 4705764"/>
              <a:gd name="connsiteX41" fmla="*/ 1115579 w 1825371"/>
              <a:gd name="connsiteY41" fmla="*/ 1107743 h 4705764"/>
              <a:gd name="connsiteX42" fmla="*/ 1177026 w 1825371"/>
              <a:gd name="connsiteY42" fmla="*/ 1087375 h 4705764"/>
              <a:gd name="connsiteX43" fmla="*/ 1179787 w 1825371"/>
              <a:gd name="connsiteY43" fmla="*/ 1073913 h 4705764"/>
              <a:gd name="connsiteX44" fmla="*/ 1135255 w 1825371"/>
              <a:gd name="connsiteY44" fmla="*/ 1041117 h 4705764"/>
              <a:gd name="connsiteX45" fmla="*/ 939868 w 1825371"/>
              <a:gd name="connsiteY45" fmla="*/ 883702 h 4705764"/>
              <a:gd name="connsiteX46" fmla="*/ 549783 w 1825371"/>
              <a:gd name="connsiteY46" fmla="*/ 496379 h 4705764"/>
              <a:gd name="connsiteX47" fmla="*/ 40947 w 1825371"/>
              <a:gd name="connsiteY47" fmla="*/ 48990 h 4705764"/>
              <a:gd name="connsiteX48" fmla="*/ 5735 w 1825371"/>
              <a:gd name="connsiteY48" fmla="*/ 17231 h 4705764"/>
              <a:gd name="connsiteX49" fmla="*/ 902 w 1825371"/>
              <a:gd name="connsiteY49" fmla="*/ 4114 h 4705764"/>
              <a:gd name="connsiteX50" fmla="*/ 15747 w 1825371"/>
              <a:gd name="connsiteY50" fmla="*/ 1352 h 4705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825371" h="4705764">
                <a:moveTo>
                  <a:pt x="15747" y="1352"/>
                </a:moveTo>
                <a:cubicBezTo>
                  <a:pt x="40601" y="7565"/>
                  <a:pt x="63040" y="19648"/>
                  <a:pt x="83062" y="34837"/>
                </a:cubicBezTo>
                <a:cubicBezTo>
                  <a:pt x="383392" y="265435"/>
                  <a:pt x="679236" y="502594"/>
                  <a:pt x="961270" y="755975"/>
                </a:cubicBezTo>
                <a:cubicBezTo>
                  <a:pt x="1053096" y="838826"/>
                  <a:pt x="1146302" y="919949"/>
                  <a:pt x="1239162" y="1001764"/>
                </a:cubicBezTo>
                <a:cubicBezTo>
                  <a:pt x="1250209" y="1011775"/>
                  <a:pt x="1262636" y="1020060"/>
                  <a:pt x="1276445" y="1025928"/>
                </a:cubicBezTo>
                <a:cubicBezTo>
                  <a:pt x="1296466" y="1034213"/>
                  <a:pt x="1308204" y="1030070"/>
                  <a:pt x="1316489" y="1009704"/>
                </a:cubicBezTo>
                <a:cubicBezTo>
                  <a:pt x="1325119" y="988991"/>
                  <a:pt x="1335821" y="968968"/>
                  <a:pt x="1345141" y="948602"/>
                </a:cubicBezTo>
                <a:cubicBezTo>
                  <a:pt x="1359640" y="917188"/>
                  <a:pt x="1382079" y="892679"/>
                  <a:pt x="1407624" y="869894"/>
                </a:cubicBezTo>
                <a:cubicBezTo>
                  <a:pt x="1517055" y="771511"/>
                  <a:pt x="1634081" y="682447"/>
                  <a:pt x="1749379" y="590967"/>
                </a:cubicBezTo>
                <a:cubicBezTo>
                  <a:pt x="1768711" y="575432"/>
                  <a:pt x="1788043" y="559898"/>
                  <a:pt x="1808066" y="545399"/>
                </a:cubicBezTo>
                <a:cubicBezTo>
                  <a:pt x="1819802" y="536769"/>
                  <a:pt x="1824634" y="539875"/>
                  <a:pt x="1825326" y="554375"/>
                </a:cubicBezTo>
                <a:cubicBezTo>
                  <a:pt x="1826015" y="568528"/>
                  <a:pt x="1818766" y="579575"/>
                  <a:pt x="1811172" y="590277"/>
                </a:cubicBezTo>
                <a:cubicBezTo>
                  <a:pt x="1783900" y="628594"/>
                  <a:pt x="1751451" y="662770"/>
                  <a:pt x="1721073" y="698326"/>
                </a:cubicBezTo>
                <a:cubicBezTo>
                  <a:pt x="1613023" y="825017"/>
                  <a:pt x="1503592" y="950328"/>
                  <a:pt x="1385877" y="1068389"/>
                </a:cubicBezTo>
                <a:cubicBezTo>
                  <a:pt x="1376900" y="1077364"/>
                  <a:pt x="1378626" y="1088411"/>
                  <a:pt x="1376211" y="1098421"/>
                </a:cubicBezTo>
                <a:cubicBezTo>
                  <a:pt x="1373449" y="1111885"/>
                  <a:pt x="1370342" y="1124658"/>
                  <a:pt x="1361366" y="1135359"/>
                </a:cubicBezTo>
                <a:cubicBezTo>
                  <a:pt x="1352736" y="1145370"/>
                  <a:pt x="1352736" y="1157798"/>
                  <a:pt x="1355153" y="1169879"/>
                </a:cubicBezTo>
                <a:cubicBezTo>
                  <a:pt x="1369651" y="1242374"/>
                  <a:pt x="1391054" y="1312796"/>
                  <a:pt x="1409696" y="1384253"/>
                </a:cubicBezTo>
                <a:cubicBezTo>
                  <a:pt x="1440764" y="1505076"/>
                  <a:pt x="1484260" y="1622102"/>
                  <a:pt x="1524994" y="1739817"/>
                </a:cubicBezTo>
                <a:cubicBezTo>
                  <a:pt x="1577466" y="1890674"/>
                  <a:pt x="1615785" y="2046016"/>
                  <a:pt x="1659971" y="2199288"/>
                </a:cubicBezTo>
                <a:cubicBezTo>
                  <a:pt x="1707264" y="2363607"/>
                  <a:pt x="1746273" y="2529998"/>
                  <a:pt x="1782864" y="2697077"/>
                </a:cubicBezTo>
                <a:cubicBezTo>
                  <a:pt x="1788043" y="2720207"/>
                  <a:pt x="1790460" y="2744026"/>
                  <a:pt x="1794257" y="2767845"/>
                </a:cubicBezTo>
                <a:cubicBezTo>
                  <a:pt x="1794947" y="2771643"/>
                  <a:pt x="1797364" y="2776822"/>
                  <a:pt x="1791840" y="2778202"/>
                </a:cubicBezTo>
                <a:cubicBezTo>
                  <a:pt x="1786662" y="2779583"/>
                  <a:pt x="1785626" y="2774405"/>
                  <a:pt x="1784245" y="2770607"/>
                </a:cubicBezTo>
                <a:cubicBezTo>
                  <a:pt x="1770437" y="2734360"/>
                  <a:pt x="1756975" y="2698113"/>
                  <a:pt x="1746617" y="2660831"/>
                </a:cubicBezTo>
                <a:cubicBezTo>
                  <a:pt x="1673779" y="2397784"/>
                  <a:pt x="1595762" y="2136116"/>
                  <a:pt x="1513602" y="1875484"/>
                </a:cubicBezTo>
                <a:cubicBezTo>
                  <a:pt x="1448704" y="1670431"/>
                  <a:pt x="1380007" y="1466759"/>
                  <a:pt x="1297158" y="1267919"/>
                </a:cubicBezTo>
                <a:cubicBezTo>
                  <a:pt x="1289909" y="1251004"/>
                  <a:pt x="1282659" y="1234089"/>
                  <a:pt x="1275064" y="1217173"/>
                </a:cubicBezTo>
                <a:cubicBezTo>
                  <a:pt x="1269541" y="1205436"/>
                  <a:pt x="1260911" y="1191628"/>
                  <a:pt x="1248483" y="1193353"/>
                </a:cubicBezTo>
                <a:cubicBezTo>
                  <a:pt x="1238128" y="1194734"/>
                  <a:pt x="1235711" y="1211649"/>
                  <a:pt x="1232949" y="1222351"/>
                </a:cubicBezTo>
                <a:cubicBezTo>
                  <a:pt x="1228115" y="1242374"/>
                  <a:pt x="1229843" y="1262740"/>
                  <a:pt x="1230877" y="1283108"/>
                </a:cubicBezTo>
                <a:cubicBezTo>
                  <a:pt x="1226287" y="2417294"/>
                  <a:pt x="1231744" y="3571578"/>
                  <a:pt x="1227154" y="4705764"/>
                </a:cubicBezTo>
                <a:lnTo>
                  <a:pt x="998710" y="4695715"/>
                </a:lnTo>
                <a:cubicBezTo>
                  <a:pt x="1020244" y="4110251"/>
                  <a:pt x="1098940" y="1865978"/>
                  <a:pt x="1125245" y="1293464"/>
                </a:cubicBezTo>
                <a:cubicBezTo>
                  <a:pt x="1126970" y="1262740"/>
                  <a:pt x="1124553" y="1258943"/>
                  <a:pt x="1096247" y="1270681"/>
                </a:cubicBezTo>
                <a:cubicBezTo>
                  <a:pt x="1050679" y="1289666"/>
                  <a:pt x="1018575" y="1263776"/>
                  <a:pt x="984400" y="1242374"/>
                </a:cubicBezTo>
                <a:cubicBezTo>
                  <a:pt x="979221" y="1238921"/>
                  <a:pt x="977841" y="1232017"/>
                  <a:pt x="977149" y="1225458"/>
                </a:cubicBezTo>
                <a:cubicBezTo>
                  <a:pt x="976115" y="1213030"/>
                  <a:pt x="978530" y="1200949"/>
                  <a:pt x="983019" y="1189902"/>
                </a:cubicBezTo>
                <a:cubicBezTo>
                  <a:pt x="995792" y="1159523"/>
                  <a:pt x="1005457" y="1128109"/>
                  <a:pt x="1016158" y="1097041"/>
                </a:cubicBezTo>
                <a:cubicBezTo>
                  <a:pt x="1022717" y="1078055"/>
                  <a:pt x="1036181" y="1071841"/>
                  <a:pt x="1055513" y="1078055"/>
                </a:cubicBezTo>
                <a:cubicBezTo>
                  <a:pt x="1071737" y="1082887"/>
                  <a:pt x="1084855" y="1093934"/>
                  <a:pt x="1097628" y="1104290"/>
                </a:cubicBezTo>
                <a:cubicBezTo>
                  <a:pt x="1103496" y="1108779"/>
                  <a:pt x="1107983" y="1110504"/>
                  <a:pt x="1115579" y="1107743"/>
                </a:cubicBezTo>
                <a:cubicBezTo>
                  <a:pt x="1135945" y="1100147"/>
                  <a:pt x="1156313" y="1093589"/>
                  <a:pt x="1177026" y="1087375"/>
                </a:cubicBezTo>
                <a:cubicBezTo>
                  <a:pt x="1187726" y="1084268"/>
                  <a:pt x="1185655" y="1080126"/>
                  <a:pt x="1179787" y="1073913"/>
                </a:cubicBezTo>
                <a:cubicBezTo>
                  <a:pt x="1166668" y="1060449"/>
                  <a:pt x="1151134" y="1050438"/>
                  <a:pt x="1135255" y="1041117"/>
                </a:cubicBezTo>
                <a:cubicBezTo>
                  <a:pt x="1062417" y="998311"/>
                  <a:pt x="998207" y="944460"/>
                  <a:pt x="939868" y="883702"/>
                </a:cubicBezTo>
                <a:cubicBezTo>
                  <a:pt x="813177" y="751488"/>
                  <a:pt x="683379" y="622035"/>
                  <a:pt x="549783" y="496379"/>
                </a:cubicBezTo>
                <a:cubicBezTo>
                  <a:pt x="385809" y="341382"/>
                  <a:pt x="211479" y="197084"/>
                  <a:pt x="40947" y="48990"/>
                </a:cubicBezTo>
                <a:cubicBezTo>
                  <a:pt x="28864" y="38635"/>
                  <a:pt x="17472" y="27933"/>
                  <a:pt x="5735" y="17231"/>
                </a:cubicBezTo>
                <a:cubicBezTo>
                  <a:pt x="2283" y="13780"/>
                  <a:pt x="-1859" y="9292"/>
                  <a:pt x="902" y="4114"/>
                </a:cubicBezTo>
                <a:cubicBezTo>
                  <a:pt x="4009" y="-1755"/>
                  <a:pt x="10568" y="-29"/>
                  <a:pt x="15747" y="1352"/>
                </a:cubicBezTo>
                <a:close/>
              </a:path>
            </a:pathLst>
          </a:custGeom>
          <a:solidFill>
            <a:schemeClr val="bg1">
              <a:alpha val="60000"/>
            </a:schemeClr>
          </a:solidFill>
          <a:ln w="2261" cap="flat">
            <a:noFill/>
            <a:prstDash val="solid"/>
            <a:miter/>
          </a:ln>
        </p:spPr>
        <p:txBody>
          <a:bodyPr wrap="square" rtlCol="0" anchor="ctr">
            <a:noAutofit/>
          </a:bodyPr>
          <a:lstStyle/>
          <a:p>
            <a:endParaRPr lang="en-US" sz="1050"/>
          </a:p>
        </p:txBody>
      </p:sp>
      <p:sp>
        <p:nvSpPr>
          <p:cNvPr id="4" name="Freeform: Shape 3">
            <a:extLst>
              <a:ext uri="{FF2B5EF4-FFF2-40B4-BE49-F238E27FC236}">
                <a16:creationId xmlns:a16="http://schemas.microsoft.com/office/drawing/2014/main" id="{1FCEF7E4-8494-44BA-9495-9F967125937F}"/>
              </a:ext>
            </a:extLst>
          </p:cNvPr>
          <p:cNvSpPr/>
          <p:nvPr userDrawn="1"/>
        </p:nvSpPr>
        <p:spPr>
          <a:xfrm>
            <a:off x="50812" y="3481754"/>
            <a:ext cx="655592" cy="1690101"/>
          </a:xfrm>
          <a:custGeom>
            <a:avLst/>
            <a:gdLst>
              <a:gd name="connsiteX0" fmla="*/ 15747 w 1825371"/>
              <a:gd name="connsiteY0" fmla="*/ 1352 h 3047785"/>
              <a:gd name="connsiteX1" fmla="*/ 83062 w 1825371"/>
              <a:gd name="connsiteY1" fmla="*/ 34837 h 3047785"/>
              <a:gd name="connsiteX2" fmla="*/ 961270 w 1825371"/>
              <a:gd name="connsiteY2" fmla="*/ 755975 h 3047785"/>
              <a:gd name="connsiteX3" fmla="*/ 1239162 w 1825371"/>
              <a:gd name="connsiteY3" fmla="*/ 1001764 h 3047785"/>
              <a:gd name="connsiteX4" fmla="*/ 1276445 w 1825371"/>
              <a:gd name="connsiteY4" fmla="*/ 1025928 h 3047785"/>
              <a:gd name="connsiteX5" fmla="*/ 1316489 w 1825371"/>
              <a:gd name="connsiteY5" fmla="*/ 1009704 h 3047785"/>
              <a:gd name="connsiteX6" fmla="*/ 1345141 w 1825371"/>
              <a:gd name="connsiteY6" fmla="*/ 948602 h 3047785"/>
              <a:gd name="connsiteX7" fmla="*/ 1407624 w 1825371"/>
              <a:gd name="connsiteY7" fmla="*/ 869894 h 3047785"/>
              <a:gd name="connsiteX8" fmla="*/ 1749379 w 1825371"/>
              <a:gd name="connsiteY8" fmla="*/ 590967 h 3047785"/>
              <a:gd name="connsiteX9" fmla="*/ 1808066 w 1825371"/>
              <a:gd name="connsiteY9" fmla="*/ 545399 h 3047785"/>
              <a:gd name="connsiteX10" fmla="*/ 1825326 w 1825371"/>
              <a:gd name="connsiteY10" fmla="*/ 554375 h 3047785"/>
              <a:gd name="connsiteX11" fmla="*/ 1811172 w 1825371"/>
              <a:gd name="connsiteY11" fmla="*/ 590277 h 3047785"/>
              <a:gd name="connsiteX12" fmla="*/ 1721073 w 1825371"/>
              <a:gd name="connsiteY12" fmla="*/ 698326 h 3047785"/>
              <a:gd name="connsiteX13" fmla="*/ 1385877 w 1825371"/>
              <a:gd name="connsiteY13" fmla="*/ 1068389 h 3047785"/>
              <a:gd name="connsiteX14" fmla="*/ 1376211 w 1825371"/>
              <a:gd name="connsiteY14" fmla="*/ 1098421 h 3047785"/>
              <a:gd name="connsiteX15" fmla="*/ 1361366 w 1825371"/>
              <a:gd name="connsiteY15" fmla="*/ 1135359 h 3047785"/>
              <a:gd name="connsiteX16" fmla="*/ 1355153 w 1825371"/>
              <a:gd name="connsiteY16" fmla="*/ 1169879 h 3047785"/>
              <a:gd name="connsiteX17" fmla="*/ 1409696 w 1825371"/>
              <a:gd name="connsiteY17" fmla="*/ 1384253 h 3047785"/>
              <a:gd name="connsiteX18" fmla="*/ 1524994 w 1825371"/>
              <a:gd name="connsiteY18" fmla="*/ 1739817 h 3047785"/>
              <a:gd name="connsiteX19" fmla="*/ 1659971 w 1825371"/>
              <a:gd name="connsiteY19" fmla="*/ 2199288 h 3047785"/>
              <a:gd name="connsiteX20" fmla="*/ 1782864 w 1825371"/>
              <a:gd name="connsiteY20" fmla="*/ 2697077 h 3047785"/>
              <a:gd name="connsiteX21" fmla="*/ 1794257 w 1825371"/>
              <a:gd name="connsiteY21" fmla="*/ 2767845 h 3047785"/>
              <a:gd name="connsiteX22" fmla="*/ 1791840 w 1825371"/>
              <a:gd name="connsiteY22" fmla="*/ 2778202 h 3047785"/>
              <a:gd name="connsiteX23" fmla="*/ 1784245 w 1825371"/>
              <a:gd name="connsiteY23" fmla="*/ 2770607 h 3047785"/>
              <a:gd name="connsiteX24" fmla="*/ 1746617 w 1825371"/>
              <a:gd name="connsiteY24" fmla="*/ 2660831 h 3047785"/>
              <a:gd name="connsiteX25" fmla="*/ 1513602 w 1825371"/>
              <a:gd name="connsiteY25" fmla="*/ 1875484 h 3047785"/>
              <a:gd name="connsiteX26" fmla="*/ 1297158 w 1825371"/>
              <a:gd name="connsiteY26" fmla="*/ 1267919 h 3047785"/>
              <a:gd name="connsiteX27" fmla="*/ 1275064 w 1825371"/>
              <a:gd name="connsiteY27" fmla="*/ 1217173 h 3047785"/>
              <a:gd name="connsiteX28" fmla="*/ 1248483 w 1825371"/>
              <a:gd name="connsiteY28" fmla="*/ 1193353 h 3047785"/>
              <a:gd name="connsiteX29" fmla="*/ 1232949 w 1825371"/>
              <a:gd name="connsiteY29" fmla="*/ 1222351 h 3047785"/>
              <a:gd name="connsiteX30" fmla="*/ 1230877 w 1825371"/>
              <a:gd name="connsiteY30" fmla="*/ 1283108 h 3047785"/>
              <a:gd name="connsiteX31" fmla="*/ 1243305 w 1825371"/>
              <a:gd name="connsiteY31" fmla="*/ 1522336 h 3047785"/>
              <a:gd name="connsiteX32" fmla="*/ 1261256 w 1825371"/>
              <a:gd name="connsiteY32" fmla="*/ 1854772 h 3047785"/>
              <a:gd name="connsiteX33" fmla="*/ 1272647 w 1825371"/>
              <a:gd name="connsiteY33" fmla="*/ 2086061 h 3047785"/>
              <a:gd name="connsiteX34" fmla="*/ 1288528 w 1825371"/>
              <a:gd name="connsiteY34" fmla="*/ 2674639 h 3047785"/>
              <a:gd name="connsiteX35" fmla="*/ 1297493 w 1825371"/>
              <a:gd name="connsiteY35" fmla="*/ 3047785 h 3047785"/>
              <a:gd name="connsiteX36" fmla="*/ 1048951 w 1825371"/>
              <a:gd name="connsiteY36" fmla="*/ 3047785 h 3047785"/>
              <a:gd name="connsiteX37" fmla="*/ 1053441 w 1825371"/>
              <a:gd name="connsiteY37" fmla="*/ 2920082 h 3047785"/>
              <a:gd name="connsiteX38" fmla="*/ 1066213 w 1825371"/>
              <a:gd name="connsiteY38" fmla="*/ 2573839 h 3047785"/>
              <a:gd name="connsiteX39" fmla="*/ 1077951 w 1825371"/>
              <a:gd name="connsiteY39" fmla="*/ 2236916 h 3047785"/>
              <a:gd name="connsiteX40" fmla="*/ 1093485 w 1825371"/>
              <a:gd name="connsiteY40" fmla="*/ 1882733 h 3047785"/>
              <a:gd name="connsiteX41" fmla="*/ 1107983 w 1825371"/>
              <a:gd name="connsiteY41" fmla="*/ 1608293 h 3047785"/>
              <a:gd name="connsiteX42" fmla="*/ 1125245 w 1825371"/>
              <a:gd name="connsiteY42" fmla="*/ 1293464 h 3047785"/>
              <a:gd name="connsiteX43" fmla="*/ 1096247 w 1825371"/>
              <a:gd name="connsiteY43" fmla="*/ 1270681 h 3047785"/>
              <a:gd name="connsiteX44" fmla="*/ 984400 w 1825371"/>
              <a:gd name="connsiteY44" fmla="*/ 1242374 h 3047785"/>
              <a:gd name="connsiteX45" fmla="*/ 977149 w 1825371"/>
              <a:gd name="connsiteY45" fmla="*/ 1225458 h 3047785"/>
              <a:gd name="connsiteX46" fmla="*/ 983019 w 1825371"/>
              <a:gd name="connsiteY46" fmla="*/ 1189902 h 3047785"/>
              <a:gd name="connsiteX47" fmla="*/ 1016158 w 1825371"/>
              <a:gd name="connsiteY47" fmla="*/ 1097041 h 3047785"/>
              <a:gd name="connsiteX48" fmla="*/ 1055513 w 1825371"/>
              <a:gd name="connsiteY48" fmla="*/ 1078055 h 3047785"/>
              <a:gd name="connsiteX49" fmla="*/ 1097628 w 1825371"/>
              <a:gd name="connsiteY49" fmla="*/ 1104290 h 3047785"/>
              <a:gd name="connsiteX50" fmla="*/ 1115579 w 1825371"/>
              <a:gd name="connsiteY50" fmla="*/ 1107743 h 3047785"/>
              <a:gd name="connsiteX51" fmla="*/ 1177026 w 1825371"/>
              <a:gd name="connsiteY51" fmla="*/ 1087375 h 3047785"/>
              <a:gd name="connsiteX52" fmla="*/ 1179787 w 1825371"/>
              <a:gd name="connsiteY52" fmla="*/ 1073913 h 3047785"/>
              <a:gd name="connsiteX53" fmla="*/ 1135255 w 1825371"/>
              <a:gd name="connsiteY53" fmla="*/ 1041117 h 3047785"/>
              <a:gd name="connsiteX54" fmla="*/ 939868 w 1825371"/>
              <a:gd name="connsiteY54" fmla="*/ 883702 h 3047785"/>
              <a:gd name="connsiteX55" fmla="*/ 549783 w 1825371"/>
              <a:gd name="connsiteY55" fmla="*/ 496379 h 3047785"/>
              <a:gd name="connsiteX56" fmla="*/ 40947 w 1825371"/>
              <a:gd name="connsiteY56" fmla="*/ 48990 h 3047785"/>
              <a:gd name="connsiteX57" fmla="*/ 5735 w 1825371"/>
              <a:gd name="connsiteY57" fmla="*/ 17231 h 3047785"/>
              <a:gd name="connsiteX58" fmla="*/ 902 w 1825371"/>
              <a:gd name="connsiteY58" fmla="*/ 4114 h 3047785"/>
              <a:gd name="connsiteX59" fmla="*/ 15747 w 1825371"/>
              <a:gd name="connsiteY59" fmla="*/ 1352 h 3047785"/>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43305 w 1825371"/>
              <a:gd name="connsiteY31" fmla="*/ 1522336 h 4705763"/>
              <a:gd name="connsiteX32" fmla="*/ 1261256 w 1825371"/>
              <a:gd name="connsiteY32" fmla="*/ 1854772 h 4705763"/>
              <a:gd name="connsiteX33" fmla="*/ 1272647 w 1825371"/>
              <a:gd name="connsiteY33" fmla="*/ 2086061 h 4705763"/>
              <a:gd name="connsiteX34" fmla="*/ 1288528 w 1825371"/>
              <a:gd name="connsiteY34" fmla="*/ 2674639 h 4705763"/>
              <a:gd name="connsiteX35" fmla="*/ 1297493 w 1825371"/>
              <a:gd name="connsiteY35" fmla="*/ 3047785 h 4705763"/>
              <a:gd name="connsiteX36" fmla="*/ 938419 w 1825371"/>
              <a:gd name="connsiteY36" fmla="*/ 4705763 h 4705763"/>
              <a:gd name="connsiteX37" fmla="*/ 1053441 w 1825371"/>
              <a:gd name="connsiteY37" fmla="*/ 2920082 h 4705763"/>
              <a:gd name="connsiteX38" fmla="*/ 1066213 w 1825371"/>
              <a:gd name="connsiteY38" fmla="*/ 2573839 h 4705763"/>
              <a:gd name="connsiteX39" fmla="*/ 1077951 w 1825371"/>
              <a:gd name="connsiteY39" fmla="*/ 2236916 h 4705763"/>
              <a:gd name="connsiteX40" fmla="*/ 1093485 w 1825371"/>
              <a:gd name="connsiteY40" fmla="*/ 1882733 h 4705763"/>
              <a:gd name="connsiteX41" fmla="*/ 1107983 w 1825371"/>
              <a:gd name="connsiteY41" fmla="*/ 1608293 h 4705763"/>
              <a:gd name="connsiteX42" fmla="*/ 1125245 w 1825371"/>
              <a:gd name="connsiteY42" fmla="*/ 1293464 h 4705763"/>
              <a:gd name="connsiteX43" fmla="*/ 1096247 w 1825371"/>
              <a:gd name="connsiteY43" fmla="*/ 1270681 h 4705763"/>
              <a:gd name="connsiteX44" fmla="*/ 984400 w 1825371"/>
              <a:gd name="connsiteY44" fmla="*/ 1242374 h 4705763"/>
              <a:gd name="connsiteX45" fmla="*/ 977149 w 1825371"/>
              <a:gd name="connsiteY45" fmla="*/ 1225458 h 4705763"/>
              <a:gd name="connsiteX46" fmla="*/ 983019 w 1825371"/>
              <a:gd name="connsiteY46" fmla="*/ 1189902 h 4705763"/>
              <a:gd name="connsiteX47" fmla="*/ 1016158 w 1825371"/>
              <a:gd name="connsiteY47" fmla="*/ 1097041 h 4705763"/>
              <a:gd name="connsiteX48" fmla="*/ 1055513 w 1825371"/>
              <a:gd name="connsiteY48" fmla="*/ 1078055 h 4705763"/>
              <a:gd name="connsiteX49" fmla="*/ 1097628 w 1825371"/>
              <a:gd name="connsiteY49" fmla="*/ 1104290 h 4705763"/>
              <a:gd name="connsiteX50" fmla="*/ 1115579 w 1825371"/>
              <a:gd name="connsiteY50" fmla="*/ 1107743 h 4705763"/>
              <a:gd name="connsiteX51" fmla="*/ 1177026 w 1825371"/>
              <a:gd name="connsiteY51" fmla="*/ 1087375 h 4705763"/>
              <a:gd name="connsiteX52" fmla="*/ 1179787 w 1825371"/>
              <a:gd name="connsiteY52" fmla="*/ 1073913 h 4705763"/>
              <a:gd name="connsiteX53" fmla="*/ 1135255 w 1825371"/>
              <a:gd name="connsiteY53" fmla="*/ 1041117 h 4705763"/>
              <a:gd name="connsiteX54" fmla="*/ 939868 w 1825371"/>
              <a:gd name="connsiteY54" fmla="*/ 883702 h 4705763"/>
              <a:gd name="connsiteX55" fmla="*/ 549783 w 1825371"/>
              <a:gd name="connsiteY55" fmla="*/ 496379 h 4705763"/>
              <a:gd name="connsiteX56" fmla="*/ 40947 w 1825371"/>
              <a:gd name="connsiteY56" fmla="*/ 48990 h 4705763"/>
              <a:gd name="connsiteX57" fmla="*/ 5735 w 1825371"/>
              <a:gd name="connsiteY57" fmla="*/ 17231 h 4705763"/>
              <a:gd name="connsiteX58" fmla="*/ 902 w 1825371"/>
              <a:gd name="connsiteY58" fmla="*/ 4114 h 4705763"/>
              <a:gd name="connsiteX59" fmla="*/ 15747 w 1825371"/>
              <a:gd name="connsiteY59"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43305 w 1825371"/>
              <a:gd name="connsiteY31" fmla="*/ 1522336 h 4705763"/>
              <a:gd name="connsiteX32" fmla="*/ 1261256 w 1825371"/>
              <a:gd name="connsiteY32" fmla="*/ 1854772 h 4705763"/>
              <a:gd name="connsiteX33" fmla="*/ 1272647 w 1825371"/>
              <a:gd name="connsiteY33" fmla="*/ 2086061 h 4705763"/>
              <a:gd name="connsiteX34" fmla="*/ 1288528 w 1825371"/>
              <a:gd name="connsiteY34" fmla="*/ 2674639 h 4705763"/>
              <a:gd name="connsiteX35" fmla="*/ 1297493 w 1825371"/>
              <a:gd name="connsiteY35" fmla="*/ 4685667 h 4705763"/>
              <a:gd name="connsiteX36" fmla="*/ 938419 w 1825371"/>
              <a:gd name="connsiteY36" fmla="*/ 4705763 h 4705763"/>
              <a:gd name="connsiteX37" fmla="*/ 1053441 w 1825371"/>
              <a:gd name="connsiteY37" fmla="*/ 2920082 h 4705763"/>
              <a:gd name="connsiteX38" fmla="*/ 1066213 w 1825371"/>
              <a:gd name="connsiteY38" fmla="*/ 2573839 h 4705763"/>
              <a:gd name="connsiteX39" fmla="*/ 1077951 w 1825371"/>
              <a:gd name="connsiteY39" fmla="*/ 2236916 h 4705763"/>
              <a:gd name="connsiteX40" fmla="*/ 1093485 w 1825371"/>
              <a:gd name="connsiteY40" fmla="*/ 1882733 h 4705763"/>
              <a:gd name="connsiteX41" fmla="*/ 1107983 w 1825371"/>
              <a:gd name="connsiteY41" fmla="*/ 1608293 h 4705763"/>
              <a:gd name="connsiteX42" fmla="*/ 1125245 w 1825371"/>
              <a:gd name="connsiteY42" fmla="*/ 1293464 h 4705763"/>
              <a:gd name="connsiteX43" fmla="*/ 1096247 w 1825371"/>
              <a:gd name="connsiteY43" fmla="*/ 1270681 h 4705763"/>
              <a:gd name="connsiteX44" fmla="*/ 984400 w 1825371"/>
              <a:gd name="connsiteY44" fmla="*/ 1242374 h 4705763"/>
              <a:gd name="connsiteX45" fmla="*/ 977149 w 1825371"/>
              <a:gd name="connsiteY45" fmla="*/ 1225458 h 4705763"/>
              <a:gd name="connsiteX46" fmla="*/ 983019 w 1825371"/>
              <a:gd name="connsiteY46" fmla="*/ 1189902 h 4705763"/>
              <a:gd name="connsiteX47" fmla="*/ 1016158 w 1825371"/>
              <a:gd name="connsiteY47" fmla="*/ 1097041 h 4705763"/>
              <a:gd name="connsiteX48" fmla="*/ 1055513 w 1825371"/>
              <a:gd name="connsiteY48" fmla="*/ 1078055 h 4705763"/>
              <a:gd name="connsiteX49" fmla="*/ 1097628 w 1825371"/>
              <a:gd name="connsiteY49" fmla="*/ 1104290 h 4705763"/>
              <a:gd name="connsiteX50" fmla="*/ 1115579 w 1825371"/>
              <a:gd name="connsiteY50" fmla="*/ 1107743 h 4705763"/>
              <a:gd name="connsiteX51" fmla="*/ 1177026 w 1825371"/>
              <a:gd name="connsiteY51" fmla="*/ 1087375 h 4705763"/>
              <a:gd name="connsiteX52" fmla="*/ 1179787 w 1825371"/>
              <a:gd name="connsiteY52" fmla="*/ 1073913 h 4705763"/>
              <a:gd name="connsiteX53" fmla="*/ 1135255 w 1825371"/>
              <a:gd name="connsiteY53" fmla="*/ 1041117 h 4705763"/>
              <a:gd name="connsiteX54" fmla="*/ 939868 w 1825371"/>
              <a:gd name="connsiteY54" fmla="*/ 883702 h 4705763"/>
              <a:gd name="connsiteX55" fmla="*/ 549783 w 1825371"/>
              <a:gd name="connsiteY55" fmla="*/ 496379 h 4705763"/>
              <a:gd name="connsiteX56" fmla="*/ 40947 w 1825371"/>
              <a:gd name="connsiteY56" fmla="*/ 48990 h 4705763"/>
              <a:gd name="connsiteX57" fmla="*/ 5735 w 1825371"/>
              <a:gd name="connsiteY57" fmla="*/ 17231 h 4705763"/>
              <a:gd name="connsiteX58" fmla="*/ 902 w 1825371"/>
              <a:gd name="connsiteY58" fmla="*/ 4114 h 4705763"/>
              <a:gd name="connsiteX59" fmla="*/ 15747 w 1825371"/>
              <a:gd name="connsiteY59"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43305 w 1825371"/>
              <a:gd name="connsiteY31" fmla="*/ 1522336 h 4705763"/>
              <a:gd name="connsiteX32" fmla="*/ 1261256 w 1825371"/>
              <a:gd name="connsiteY32" fmla="*/ 1854772 h 4705763"/>
              <a:gd name="connsiteX33" fmla="*/ 1272647 w 1825371"/>
              <a:gd name="connsiteY33" fmla="*/ 2086061 h 4705763"/>
              <a:gd name="connsiteX34" fmla="*/ 1297493 w 1825371"/>
              <a:gd name="connsiteY34" fmla="*/ 4685667 h 4705763"/>
              <a:gd name="connsiteX35" fmla="*/ 938419 w 1825371"/>
              <a:gd name="connsiteY35" fmla="*/ 4705763 h 4705763"/>
              <a:gd name="connsiteX36" fmla="*/ 1053441 w 1825371"/>
              <a:gd name="connsiteY36" fmla="*/ 2920082 h 4705763"/>
              <a:gd name="connsiteX37" fmla="*/ 1066213 w 1825371"/>
              <a:gd name="connsiteY37" fmla="*/ 2573839 h 4705763"/>
              <a:gd name="connsiteX38" fmla="*/ 1077951 w 1825371"/>
              <a:gd name="connsiteY38" fmla="*/ 2236916 h 4705763"/>
              <a:gd name="connsiteX39" fmla="*/ 1093485 w 1825371"/>
              <a:gd name="connsiteY39" fmla="*/ 1882733 h 4705763"/>
              <a:gd name="connsiteX40" fmla="*/ 1107983 w 1825371"/>
              <a:gd name="connsiteY40" fmla="*/ 1608293 h 4705763"/>
              <a:gd name="connsiteX41" fmla="*/ 1125245 w 1825371"/>
              <a:gd name="connsiteY41" fmla="*/ 1293464 h 4705763"/>
              <a:gd name="connsiteX42" fmla="*/ 1096247 w 1825371"/>
              <a:gd name="connsiteY42" fmla="*/ 1270681 h 4705763"/>
              <a:gd name="connsiteX43" fmla="*/ 984400 w 1825371"/>
              <a:gd name="connsiteY43" fmla="*/ 1242374 h 4705763"/>
              <a:gd name="connsiteX44" fmla="*/ 977149 w 1825371"/>
              <a:gd name="connsiteY44" fmla="*/ 1225458 h 4705763"/>
              <a:gd name="connsiteX45" fmla="*/ 983019 w 1825371"/>
              <a:gd name="connsiteY45" fmla="*/ 1189902 h 4705763"/>
              <a:gd name="connsiteX46" fmla="*/ 1016158 w 1825371"/>
              <a:gd name="connsiteY46" fmla="*/ 1097041 h 4705763"/>
              <a:gd name="connsiteX47" fmla="*/ 1055513 w 1825371"/>
              <a:gd name="connsiteY47" fmla="*/ 1078055 h 4705763"/>
              <a:gd name="connsiteX48" fmla="*/ 1097628 w 1825371"/>
              <a:gd name="connsiteY48" fmla="*/ 1104290 h 4705763"/>
              <a:gd name="connsiteX49" fmla="*/ 1115579 w 1825371"/>
              <a:gd name="connsiteY49" fmla="*/ 1107743 h 4705763"/>
              <a:gd name="connsiteX50" fmla="*/ 1177026 w 1825371"/>
              <a:gd name="connsiteY50" fmla="*/ 1087375 h 4705763"/>
              <a:gd name="connsiteX51" fmla="*/ 1179787 w 1825371"/>
              <a:gd name="connsiteY51" fmla="*/ 1073913 h 4705763"/>
              <a:gd name="connsiteX52" fmla="*/ 1135255 w 1825371"/>
              <a:gd name="connsiteY52" fmla="*/ 1041117 h 4705763"/>
              <a:gd name="connsiteX53" fmla="*/ 939868 w 1825371"/>
              <a:gd name="connsiteY53" fmla="*/ 883702 h 4705763"/>
              <a:gd name="connsiteX54" fmla="*/ 549783 w 1825371"/>
              <a:gd name="connsiteY54" fmla="*/ 496379 h 4705763"/>
              <a:gd name="connsiteX55" fmla="*/ 40947 w 1825371"/>
              <a:gd name="connsiteY55" fmla="*/ 48990 h 4705763"/>
              <a:gd name="connsiteX56" fmla="*/ 5735 w 1825371"/>
              <a:gd name="connsiteY56" fmla="*/ 17231 h 4705763"/>
              <a:gd name="connsiteX57" fmla="*/ 902 w 1825371"/>
              <a:gd name="connsiteY57" fmla="*/ 4114 h 4705763"/>
              <a:gd name="connsiteX58" fmla="*/ 15747 w 1825371"/>
              <a:gd name="connsiteY58"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43305 w 1825371"/>
              <a:gd name="connsiteY31" fmla="*/ 1522336 h 4705763"/>
              <a:gd name="connsiteX32" fmla="*/ 1261256 w 1825371"/>
              <a:gd name="connsiteY32" fmla="*/ 1854772 h 4705763"/>
              <a:gd name="connsiteX33" fmla="*/ 1297493 w 1825371"/>
              <a:gd name="connsiteY33" fmla="*/ 4685667 h 4705763"/>
              <a:gd name="connsiteX34" fmla="*/ 938419 w 1825371"/>
              <a:gd name="connsiteY34" fmla="*/ 4705763 h 4705763"/>
              <a:gd name="connsiteX35" fmla="*/ 1053441 w 1825371"/>
              <a:gd name="connsiteY35" fmla="*/ 2920082 h 4705763"/>
              <a:gd name="connsiteX36" fmla="*/ 1066213 w 1825371"/>
              <a:gd name="connsiteY36" fmla="*/ 2573839 h 4705763"/>
              <a:gd name="connsiteX37" fmla="*/ 1077951 w 1825371"/>
              <a:gd name="connsiteY37" fmla="*/ 2236916 h 4705763"/>
              <a:gd name="connsiteX38" fmla="*/ 1093485 w 1825371"/>
              <a:gd name="connsiteY38" fmla="*/ 1882733 h 4705763"/>
              <a:gd name="connsiteX39" fmla="*/ 1107983 w 1825371"/>
              <a:gd name="connsiteY39" fmla="*/ 1608293 h 4705763"/>
              <a:gd name="connsiteX40" fmla="*/ 1125245 w 1825371"/>
              <a:gd name="connsiteY40" fmla="*/ 1293464 h 4705763"/>
              <a:gd name="connsiteX41" fmla="*/ 1096247 w 1825371"/>
              <a:gd name="connsiteY41" fmla="*/ 1270681 h 4705763"/>
              <a:gd name="connsiteX42" fmla="*/ 984400 w 1825371"/>
              <a:gd name="connsiteY42" fmla="*/ 1242374 h 4705763"/>
              <a:gd name="connsiteX43" fmla="*/ 977149 w 1825371"/>
              <a:gd name="connsiteY43" fmla="*/ 1225458 h 4705763"/>
              <a:gd name="connsiteX44" fmla="*/ 983019 w 1825371"/>
              <a:gd name="connsiteY44" fmla="*/ 1189902 h 4705763"/>
              <a:gd name="connsiteX45" fmla="*/ 1016158 w 1825371"/>
              <a:gd name="connsiteY45" fmla="*/ 1097041 h 4705763"/>
              <a:gd name="connsiteX46" fmla="*/ 1055513 w 1825371"/>
              <a:gd name="connsiteY46" fmla="*/ 1078055 h 4705763"/>
              <a:gd name="connsiteX47" fmla="*/ 1097628 w 1825371"/>
              <a:gd name="connsiteY47" fmla="*/ 1104290 h 4705763"/>
              <a:gd name="connsiteX48" fmla="*/ 1115579 w 1825371"/>
              <a:gd name="connsiteY48" fmla="*/ 1107743 h 4705763"/>
              <a:gd name="connsiteX49" fmla="*/ 1177026 w 1825371"/>
              <a:gd name="connsiteY49" fmla="*/ 1087375 h 4705763"/>
              <a:gd name="connsiteX50" fmla="*/ 1179787 w 1825371"/>
              <a:gd name="connsiteY50" fmla="*/ 1073913 h 4705763"/>
              <a:gd name="connsiteX51" fmla="*/ 1135255 w 1825371"/>
              <a:gd name="connsiteY51" fmla="*/ 1041117 h 4705763"/>
              <a:gd name="connsiteX52" fmla="*/ 939868 w 1825371"/>
              <a:gd name="connsiteY52" fmla="*/ 883702 h 4705763"/>
              <a:gd name="connsiteX53" fmla="*/ 549783 w 1825371"/>
              <a:gd name="connsiteY53" fmla="*/ 496379 h 4705763"/>
              <a:gd name="connsiteX54" fmla="*/ 40947 w 1825371"/>
              <a:gd name="connsiteY54" fmla="*/ 48990 h 4705763"/>
              <a:gd name="connsiteX55" fmla="*/ 5735 w 1825371"/>
              <a:gd name="connsiteY55" fmla="*/ 17231 h 4705763"/>
              <a:gd name="connsiteX56" fmla="*/ 902 w 1825371"/>
              <a:gd name="connsiteY56" fmla="*/ 4114 h 4705763"/>
              <a:gd name="connsiteX57" fmla="*/ 15747 w 1825371"/>
              <a:gd name="connsiteY57"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43305 w 1825371"/>
              <a:gd name="connsiteY31" fmla="*/ 1522336 h 4705763"/>
              <a:gd name="connsiteX32" fmla="*/ 1297493 w 1825371"/>
              <a:gd name="connsiteY32" fmla="*/ 4685667 h 4705763"/>
              <a:gd name="connsiteX33" fmla="*/ 938419 w 1825371"/>
              <a:gd name="connsiteY33" fmla="*/ 4705763 h 4705763"/>
              <a:gd name="connsiteX34" fmla="*/ 1053441 w 1825371"/>
              <a:gd name="connsiteY34" fmla="*/ 2920082 h 4705763"/>
              <a:gd name="connsiteX35" fmla="*/ 1066213 w 1825371"/>
              <a:gd name="connsiteY35" fmla="*/ 2573839 h 4705763"/>
              <a:gd name="connsiteX36" fmla="*/ 1077951 w 1825371"/>
              <a:gd name="connsiteY36" fmla="*/ 2236916 h 4705763"/>
              <a:gd name="connsiteX37" fmla="*/ 1093485 w 1825371"/>
              <a:gd name="connsiteY37" fmla="*/ 1882733 h 4705763"/>
              <a:gd name="connsiteX38" fmla="*/ 1107983 w 1825371"/>
              <a:gd name="connsiteY38" fmla="*/ 1608293 h 4705763"/>
              <a:gd name="connsiteX39" fmla="*/ 1125245 w 1825371"/>
              <a:gd name="connsiteY39" fmla="*/ 1293464 h 4705763"/>
              <a:gd name="connsiteX40" fmla="*/ 1096247 w 1825371"/>
              <a:gd name="connsiteY40" fmla="*/ 1270681 h 4705763"/>
              <a:gd name="connsiteX41" fmla="*/ 984400 w 1825371"/>
              <a:gd name="connsiteY41" fmla="*/ 1242374 h 4705763"/>
              <a:gd name="connsiteX42" fmla="*/ 977149 w 1825371"/>
              <a:gd name="connsiteY42" fmla="*/ 1225458 h 4705763"/>
              <a:gd name="connsiteX43" fmla="*/ 983019 w 1825371"/>
              <a:gd name="connsiteY43" fmla="*/ 1189902 h 4705763"/>
              <a:gd name="connsiteX44" fmla="*/ 1016158 w 1825371"/>
              <a:gd name="connsiteY44" fmla="*/ 1097041 h 4705763"/>
              <a:gd name="connsiteX45" fmla="*/ 1055513 w 1825371"/>
              <a:gd name="connsiteY45" fmla="*/ 1078055 h 4705763"/>
              <a:gd name="connsiteX46" fmla="*/ 1097628 w 1825371"/>
              <a:gd name="connsiteY46" fmla="*/ 1104290 h 4705763"/>
              <a:gd name="connsiteX47" fmla="*/ 1115579 w 1825371"/>
              <a:gd name="connsiteY47" fmla="*/ 1107743 h 4705763"/>
              <a:gd name="connsiteX48" fmla="*/ 1177026 w 1825371"/>
              <a:gd name="connsiteY48" fmla="*/ 1087375 h 4705763"/>
              <a:gd name="connsiteX49" fmla="*/ 1179787 w 1825371"/>
              <a:gd name="connsiteY49" fmla="*/ 1073913 h 4705763"/>
              <a:gd name="connsiteX50" fmla="*/ 1135255 w 1825371"/>
              <a:gd name="connsiteY50" fmla="*/ 1041117 h 4705763"/>
              <a:gd name="connsiteX51" fmla="*/ 939868 w 1825371"/>
              <a:gd name="connsiteY51" fmla="*/ 883702 h 4705763"/>
              <a:gd name="connsiteX52" fmla="*/ 549783 w 1825371"/>
              <a:gd name="connsiteY52" fmla="*/ 496379 h 4705763"/>
              <a:gd name="connsiteX53" fmla="*/ 40947 w 1825371"/>
              <a:gd name="connsiteY53" fmla="*/ 48990 h 4705763"/>
              <a:gd name="connsiteX54" fmla="*/ 5735 w 1825371"/>
              <a:gd name="connsiteY54" fmla="*/ 17231 h 4705763"/>
              <a:gd name="connsiteX55" fmla="*/ 902 w 1825371"/>
              <a:gd name="connsiteY55" fmla="*/ 4114 h 4705763"/>
              <a:gd name="connsiteX56" fmla="*/ 15747 w 1825371"/>
              <a:gd name="connsiteY56"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053441 w 1825371"/>
              <a:gd name="connsiteY33" fmla="*/ 2920082 h 4705763"/>
              <a:gd name="connsiteX34" fmla="*/ 1066213 w 1825371"/>
              <a:gd name="connsiteY34" fmla="*/ 2573839 h 4705763"/>
              <a:gd name="connsiteX35" fmla="*/ 1077951 w 1825371"/>
              <a:gd name="connsiteY35" fmla="*/ 2236916 h 4705763"/>
              <a:gd name="connsiteX36" fmla="*/ 1093485 w 1825371"/>
              <a:gd name="connsiteY36" fmla="*/ 1882733 h 4705763"/>
              <a:gd name="connsiteX37" fmla="*/ 1107983 w 1825371"/>
              <a:gd name="connsiteY37" fmla="*/ 1608293 h 4705763"/>
              <a:gd name="connsiteX38" fmla="*/ 1125245 w 1825371"/>
              <a:gd name="connsiteY38" fmla="*/ 1293464 h 4705763"/>
              <a:gd name="connsiteX39" fmla="*/ 1096247 w 1825371"/>
              <a:gd name="connsiteY39" fmla="*/ 1270681 h 4705763"/>
              <a:gd name="connsiteX40" fmla="*/ 984400 w 1825371"/>
              <a:gd name="connsiteY40" fmla="*/ 1242374 h 4705763"/>
              <a:gd name="connsiteX41" fmla="*/ 977149 w 1825371"/>
              <a:gd name="connsiteY41" fmla="*/ 1225458 h 4705763"/>
              <a:gd name="connsiteX42" fmla="*/ 983019 w 1825371"/>
              <a:gd name="connsiteY42" fmla="*/ 1189902 h 4705763"/>
              <a:gd name="connsiteX43" fmla="*/ 1016158 w 1825371"/>
              <a:gd name="connsiteY43" fmla="*/ 1097041 h 4705763"/>
              <a:gd name="connsiteX44" fmla="*/ 1055513 w 1825371"/>
              <a:gd name="connsiteY44" fmla="*/ 1078055 h 4705763"/>
              <a:gd name="connsiteX45" fmla="*/ 1097628 w 1825371"/>
              <a:gd name="connsiteY45" fmla="*/ 1104290 h 4705763"/>
              <a:gd name="connsiteX46" fmla="*/ 1115579 w 1825371"/>
              <a:gd name="connsiteY46" fmla="*/ 1107743 h 4705763"/>
              <a:gd name="connsiteX47" fmla="*/ 1177026 w 1825371"/>
              <a:gd name="connsiteY47" fmla="*/ 1087375 h 4705763"/>
              <a:gd name="connsiteX48" fmla="*/ 1179787 w 1825371"/>
              <a:gd name="connsiteY48" fmla="*/ 1073913 h 4705763"/>
              <a:gd name="connsiteX49" fmla="*/ 1135255 w 1825371"/>
              <a:gd name="connsiteY49" fmla="*/ 1041117 h 4705763"/>
              <a:gd name="connsiteX50" fmla="*/ 939868 w 1825371"/>
              <a:gd name="connsiteY50" fmla="*/ 883702 h 4705763"/>
              <a:gd name="connsiteX51" fmla="*/ 549783 w 1825371"/>
              <a:gd name="connsiteY51" fmla="*/ 496379 h 4705763"/>
              <a:gd name="connsiteX52" fmla="*/ 40947 w 1825371"/>
              <a:gd name="connsiteY52" fmla="*/ 48990 h 4705763"/>
              <a:gd name="connsiteX53" fmla="*/ 5735 w 1825371"/>
              <a:gd name="connsiteY53" fmla="*/ 17231 h 4705763"/>
              <a:gd name="connsiteX54" fmla="*/ 902 w 1825371"/>
              <a:gd name="connsiteY54" fmla="*/ 4114 h 4705763"/>
              <a:gd name="connsiteX55" fmla="*/ 15747 w 1825371"/>
              <a:gd name="connsiteY55"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053441 w 1825371"/>
              <a:gd name="connsiteY33" fmla="*/ 2920082 h 4705763"/>
              <a:gd name="connsiteX34" fmla="*/ 1066213 w 1825371"/>
              <a:gd name="connsiteY34" fmla="*/ 2573839 h 4705763"/>
              <a:gd name="connsiteX35" fmla="*/ 1077951 w 1825371"/>
              <a:gd name="connsiteY35" fmla="*/ 2236916 h 4705763"/>
              <a:gd name="connsiteX36" fmla="*/ 1093485 w 1825371"/>
              <a:gd name="connsiteY36" fmla="*/ 1882733 h 4705763"/>
              <a:gd name="connsiteX37" fmla="*/ 1125245 w 1825371"/>
              <a:gd name="connsiteY37" fmla="*/ 1293464 h 4705763"/>
              <a:gd name="connsiteX38" fmla="*/ 1096247 w 1825371"/>
              <a:gd name="connsiteY38" fmla="*/ 1270681 h 4705763"/>
              <a:gd name="connsiteX39" fmla="*/ 984400 w 1825371"/>
              <a:gd name="connsiteY39" fmla="*/ 1242374 h 4705763"/>
              <a:gd name="connsiteX40" fmla="*/ 977149 w 1825371"/>
              <a:gd name="connsiteY40" fmla="*/ 1225458 h 4705763"/>
              <a:gd name="connsiteX41" fmla="*/ 983019 w 1825371"/>
              <a:gd name="connsiteY41" fmla="*/ 1189902 h 4705763"/>
              <a:gd name="connsiteX42" fmla="*/ 1016158 w 1825371"/>
              <a:gd name="connsiteY42" fmla="*/ 1097041 h 4705763"/>
              <a:gd name="connsiteX43" fmla="*/ 1055513 w 1825371"/>
              <a:gd name="connsiteY43" fmla="*/ 1078055 h 4705763"/>
              <a:gd name="connsiteX44" fmla="*/ 1097628 w 1825371"/>
              <a:gd name="connsiteY44" fmla="*/ 1104290 h 4705763"/>
              <a:gd name="connsiteX45" fmla="*/ 1115579 w 1825371"/>
              <a:gd name="connsiteY45" fmla="*/ 1107743 h 4705763"/>
              <a:gd name="connsiteX46" fmla="*/ 1177026 w 1825371"/>
              <a:gd name="connsiteY46" fmla="*/ 1087375 h 4705763"/>
              <a:gd name="connsiteX47" fmla="*/ 1179787 w 1825371"/>
              <a:gd name="connsiteY47" fmla="*/ 1073913 h 4705763"/>
              <a:gd name="connsiteX48" fmla="*/ 1135255 w 1825371"/>
              <a:gd name="connsiteY48" fmla="*/ 1041117 h 4705763"/>
              <a:gd name="connsiteX49" fmla="*/ 939868 w 1825371"/>
              <a:gd name="connsiteY49" fmla="*/ 883702 h 4705763"/>
              <a:gd name="connsiteX50" fmla="*/ 549783 w 1825371"/>
              <a:gd name="connsiteY50" fmla="*/ 496379 h 4705763"/>
              <a:gd name="connsiteX51" fmla="*/ 40947 w 1825371"/>
              <a:gd name="connsiteY51" fmla="*/ 48990 h 4705763"/>
              <a:gd name="connsiteX52" fmla="*/ 5735 w 1825371"/>
              <a:gd name="connsiteY52" fmla="*/ 17231 h 4705763"/>
              <a:gd name="connsiteX53" fmla="*/ 902 w 1825371"/>
              <a:gd name="connsiteY53" fmla="*/ 4114 h 4705763"/>
              <a:gd name="connsiteX54" fmla="*/ 15747 w 1825371"/>
              <a:gd name="connsiteY54"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053441 w 1825371"/>
              <a:gd name="connsiteY33" fmla="*/ 2920082 h 4705763"/>
              <a:gd name="connsiteX34" fmla="*/ 1066213 w 1825371"/>
              <a:gd name="connsiteY34" fmla="*/ 2573839 h 4705763"/>
              <a:gd name="connsiteX35" fmla="*/ 1077951 w 1825371"/>
              <a:gd name="connsiteY35" fmla="*/ 2236916 h 4705763"/>
              <a:gd name="connsiteX36" fmla="*/ 1125245 w 1825371"/>
              <a:gd name="connsiteY36" fmla="*/ 1293464 h 4705763"/>
              <a:gd name="connsiteX37" fmla="*/ 1096247 w 1825371"/>
              <a:gd name="connsiteY37" fmla="*/ 1270681 h 4705763"/>
              <a:gd name="connsiteX38" fmla="*/ 984400 w 1825371"/>
              <a:gd name="connsiteY38" fmla="*/ 1242374 h 4705763"/>
              <a:gd name="connsiteX39" fmla="*/ 977149 w 1825371"/>
              <a:gd name="connsiteY39" fmla="*/ 1225458 h 4705763"/>
              <a:gd name="connsiteX40" fmla="*/ 983019 w 1825371"/>
              <a:gd name="connsiteY40" fmla="*/ 1189902 h 4705763"/>
              <a:gd name="connsiteX41" fmla="*/ 1016158 w 1825371"/>
              <a:gd name="connsiteY41" fmla="*/ 1097041 h 4705763"/>
              <a:gd name="connsiteX42" fmla="*/ 1055513 w 1825371"/>
              <a:gd name="connsiteY42" fmla="*/ 1078055 h 4705763"/>
              <a:gd name="connsiteX43" fmla="*/ 1097628 w 1825371"/>
              <a:gd name="connsiteY43" fmla="*/ 1104290 h 4705763"/>
              <a:gd name="connsiteX44" fmla="*/ 1115579 w 1825371"/>
              <a:gd name="connsiteY44" fmla="*/ 1107743 h 4705763"/>
              <a:gd name="connsiteX45" fmla="*/ 1177026 w 1825371"/>
              <a:gd name="connsiteY45" fmla="*/ 1087375 h 4705763"/>
              <a:gd name="connsiteX46" fmla="*/ 1179787 w 1825371"/>
              <a:gd name="connsiteY46" fmla="*/ 1073913 h 4705763"/>
              <a:gd name="connsiteX47" fmla="*/ 1135255 w 1825371"/>
              <a:gd name="connsiteY47" fmla="*/ 1041117 h 4705763"/>
              <a:gd name="connsiteX48" fmla="*/ 939868 w 1825371"/>
              <a:gd name="connsiteY48" fmla="*/ 883702 h 4705763"/>
              <a:gd name="connsiteX49" fmla="*/ 549783 w 1825371"/>
              <a:gd name="connsiteY49" fmla="*/ 496379 h 4705763"/>
              <a:gd name="connsiteX50" fmla="*/ 40947 w 1825371"/>
              <a:gd name="connsiteY50" fmla="*/ 48990 h 4705763"/>
              <a:gd name="connsiteX51" fmla="*/ 5735 w 1825371"/>
              <a:gd name="connsiteY51" fmla="*/ 17231 h 4705763"/>
              <a:gd name="connsiteX52" fmla="*/ 902 w 1825371"/>
              <a:gd name="connsiteY52" fmla="*/ 4114 h 4705763"/>
              <a:gd name="connsiteX53" fmla="*/ 15747 w 1825371"/>
              <a:gd name="connsiteY53"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053441 w 1825371"/>
              <a:gd name="connsiteY33" fmla="*/ 2920082 h 4705763"/>
              <a:gd name="connsiteX34" fmla="*/ 1066213 w 1825371"/>
              <a:gd name="connsiteY34" fmla="*/ 2573839 h 4705763"/>
              <a:gd name="connsiteX35" fmla="*/ 1125245 w 1825371"/>
              <a:gd name="connsiteY35" fmla="*/ 1293464 h 4705763"/>
              <a:gd name="connsiteX36" fmla="*/ 1096247 w 1825371"/>
              <a:gd name="connsiteY36" fmla="*/ 1270681 h 4705763"/>
              <a:gd name="connsiteX37" fmla="*/ 984400 w 1825371"/>
              <a:gd name="connsiteY37" fmla="*/ 1242374 h 4705763"/>
              <a:gd name="connsiteX38" fmla="*/ 977149 w 1825371"/>
              <a:gd name="connsiteY38" fmla="*/ 1225458 h 4705763"/>
              <a:gd name="connsiteX39" fmla="*/ 983019 w 1825371"/>
              <a:gd name="connsiteY39" fmla="*/ 1189902 h 4705763"/>
              <a:gd name="connsiteX40" fmla="*/ 1016158 w 1825371"/>
              <a:gd name="connsiteY40" fmla="*/ 1097041 h 4705763"/>
              <a:gd name="connsiteX41" fmla="*/ 1055513 w 1825371"/>
              <a:gd name="connsiteY41" fmla="*/ 1078055 h 4705763"/>
              <a:gd name="connsiteX42" fmla="*/ 1097628 w 1825371"/>
              <a:gd name="connsiteY42" fmla="*/ 1104290 h 4705763"/>
              <a:gd name="connsiteX43" fmla="*/ 1115579 w 1825371"/>
              <a:gd name="connsiteY43" fmla="*/ 1107743 h 4705763"/>
              <a:gd name="connsiteX44" fmla="*/ 1177026 w 1825371"/>
              <a:gd name="connsiteY44" fmla="*/ 1087375 h 4705763"/>
              <a:gd name="connsiteX45" fmla="*/ 1179787 w 1825371"/>
              <a:gd name="connsiteY45" fmla="*/ 1073913 h 4705763"/>
              <a:gd name="connsiteX46" fmla="*/ 1135255 w 1825371"/>
              <a:gd name="connsiteY46" fmla="*/ 1041117 h 4705763"/>
              <a:gd name="connsiteX47" fmla="*/ 939868 w 1825371"/>
              <a:gd name="connsiteY47" fmla="*/ 883702 h 4705763"/>
              <a:gd name="connsiteX48" fmla="*/ 549783 w 1825371"/>
              <a:gd name="connsiteY48" fmla="*/ 496379 h 4705763"/>
              <a:gd name="connsiteX49" fmla="*/ 40947 w 1825371"/>
              <a:gd name="connsiteY49" fmla="*/ 48990 h 4705763"/>
              <a:gd name="connsiteX50" fmla="*/ 5735 w 1825371"/>
              <a:gd name="connsiteY50" fmla="*/ 17231 h 4705763"/>
              <a:gd name="connsiteX51" fmla="*/ 902 w 1825371"/>
              <a:gd name="connsiteY51" fmla="*/ 4114 h 4705763"/>
              <a:gd name="connsiteX52" fmla="*/ 15747 w 1825371"/>
              <a:gd name="connsiteY52"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053441 w 1825371"/>
              <a:gd name="connsiteY33" fmla="*/ 2920082 h 4705763"/>
              <a:gd name="connsiteX34" fmla="*/ 1125245 w 1825371"/>
              <a:gd name="connsiteY34" fmla="*/ 1293464 h 4705763"/>
              <a:gd name="connsiteX35" fmla="*/ 1096247 w 1825371"/>
              <a:gd name="connsiteY35" fmla="*/ 1270681 h 4705763"/>
              <a:gd name="connsiteX36" fmla="*/ 984400 w 1825371"/>
              <a:gd name="connsiteY36" fmla="*/ 1242374 h 4705763"/>
              <a:gd name="connsiteX37" fmla="*/ 977149 w 1825371"/>
              <a:gd name="connsiteY37" fmla="*/ 1225458 h 4705763"/>
              <a:gd name="connsiteX38" fmla="*/ 983019 w 1825371"/>
              <a:gd name="connsiteY38" fmla="*/ 1189902 h 4705763"/>
              <a:gd name="connsiteX39" fmla="*/ 1016158 w 1825371"/>
              <a:gd name="connsiteY39" fmla="*/ 1097041 h 4705763"/>
              <a:gd name="connsiteX40" fmla="*/ 1055513 w 1825371"/>
              <a:gd name="connsiteY40" fmla="*/ 1078055 h 4705763"/>
              <a:gd name="connsiteX41" fmla="*/ 1097628 w 1825371"/>
              <a:gd name="connsiteY41" fmla="*/ 1104290 h 4705763"/>
              <a:gd name="connsiteX42" fmla="*/ 1115579 w 1825371"/>
              <a:gd name="connsiteY42" fmla="*/ 1107743 h 4705763"/>
              <a:gd name="connsiteX43" fmla="*/ 1177026 w 1825371"/>
              <a:gd name="connsiteY43" fmla="*/ 1087375 h 4705763"/>
              <a:gd name="connsiteX44" fmla="*/ 1179787 w 1825371"/>
              <a:gd name="connsiteY44" fmla="*/ 1073913 h 4705763"/>
              <a:gd name="connsiteX45" fmla="*/ 1135255 w 1825371"/>
              <a:gd name="connsiteY45" fmla="*/ 1041117 h 4705763"/>
              <a:gd name="connsiteX46" fmla="*/ 939868 w 1825371"/>
              <a:gd name="connsiteY46" fmla="*/ 883702 h 4705763"/>
              <a:gd name="connsiteX47" fmla="*/ 549783 w 1825371"/>
              <a:gd name="connsiteY47" fmla="*/ 496379 h 4705763"/>
              <a:gd name="connsiteX48" fmla="*/ 40947 w 1825371"/>
              <a:gd name="connsiteY48" fmla="*/ 48990 h 4705763"/>
              <a:gd name="connsiteX49" fmla="*/ 5735 w 1825371"/>
              <a:gd name="connsiteY49" fmla="*/ 17231 h 4705763"/>
              <a:gd name="connsiteX50" fmla="*/ 902 w 1825371"/>
              <a:gd name="connsiteY50" fmla="*/ 4114 h 4705763"/>
              <a:gd name="connsiteX51" fmla="*/ 15747 w 1825371"/>
              <a:gd name="connsiteY51"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125245 w 1825371"/>
              <a:gd name="connsiteY33" fmla="*/ 1293464 h 4705763"/>
              <a:gd name="connsiteX34" fmla="*/ 1096247 w 1825371"/>
              <a:gd name="connsiteY34" fmla="*/ 1270681 h 4705763"/>
              <a:gd name="connsiteX35" fmla="*/ 984400 w 1825371"/>
              <a:gd name="connsiteY35" fmla="*/ 1242374 h 4705763"/>
              <a:gd name="connsiteX36" fmla="*/ 977149 w 1825371"/>
              <a:gd name="connsiteY36" fmla="*/ 1225458 h 4705763"/>
              <a:gd name="connsiteX37" fmla="*/ 983019 w 1825371"/>
              <a:gd name="connsiteY37" fmla="*/ 1189902 h 4705763"/>
              <a:gd name="connsiteX38" fmla="*/ 1016158 w 1825371"/>
              <a:gd name="connsiteY38" fmla="*/ 1097041 h 4705763"/>
              <a:gd name="connsiteX39" fmla="*/ 1055513 w 1825371"/>
              <a:gd name="connsiteY39" fmla="*/ 1078055 h 4705763"/>
              <a:gd name="connsiteX40" fmla="*/ 1097628 w 1825371"/>
              <a:gd name="connsiteY40" fmla="*/ 1104290 h 4705763"/>
              <a:gd name="connsiteX41" fmla="*/ 1115579 w 1825371"/>
              <a:gd name="connsiteY41" fmla="*/ 1107743 h 4705763"/>
              <a:gd name="connsiteX42" fmla="*/ 1177026 w 1825371"/>
              <a:gd name="connsiteY42" fmla="*/ 1087375 h 4705763"/>
              <a:gd name="connsiteX43" fmla="*/ 1179787 w 1825371"/>
              <a:gd name="connsiteY43" fmla="*/ 1073913 h 4705763"/>
              <a:gd name="connsiteX44" fmla="*/ 1135255 w 1825371"/>
              <a:gd name="connsiteY44" fmla="*/ 1041117 h 4705763"/>
              <a:gd name="connsiteX45" fmla="*/ 939868 w 1825371"/>
              <a:gd name="connsiteY45" fmla="*/ 883702 h 4705763"/>
              <a:gd name="connsiteX46" fmla="*/ 549783 w 1825371"/>
              <a:gd name="connsiteY46" fmla="*/ 496379 h 4705763"/>
              <a:gd name="connsiteX47" fmla="*/ 40947 w 1825371"/>
              <a:gd name="connsiteY47" fmla="*/ 48990 h 4705763"/>
              <a:gd name="connsiteX48" fmla="*/ 5735 w 1825371"/>
              <a:gd name="connsiteY48" fmla="*/ 17231 h 4705763"/>
              <a:gd name="connsiteX49" fmla="*/ 902 w 1825371"/>
              <a:gd name="connsiteY49" fmla="*/ 4114 h 4705763"/>
              <a:gd name="connsiteX50" fmla="*/ 15747 w 1825371"/>
              <a:gd name="connsiteY50" fmla="*/ 1352 h 4705763"/>
              <a:gd name="connsiteX0" fmla="*/ 15747 w 1825371"/>
              <a:gd name="connsiteY0" fmla="*/ 1352 h 4685667"/>
              <a:gd name="connsiteX1" fmla="*/ 83062 w 1825371"/>
              <a:gd name="connsiteY1" fmla="*/ 34837 h 4685667"/>
              <a:gd name="connsiteX2" fmla="*/ 961270 w 1825371"/>
              <a:gd name="connsiteY2" fmla="*/ 755975 h 4685667"/>
              <a:gd name="connsiteX3" fmla="*/ 1239162 w 1825371"/>
              <a:gd name="connsiteY3" fmla="*/ 1001764 h 4685667"/>
              <a:gd name="connsiteX4" fmla="*/ 1276445 w 1825371"/>
              <a:gd name="connsiteY4" fmla="*/ 1025928 h 4685667"/>
              <a:gd name="connsiteX5" fmla="*/ 1316489 w 1825371"/>
              <a:gd name="connsiteY5" fmla="*/ 1009704 h 4685667"/>
              <a:gd name="connsiteX6" fmla="*/ 1345141 w 1825371"/>
              <a:gd name="connsiteY6" fmla="*/ 948602 h 4685667"/>
              <a:gd name="connsiteX7" fmla="*/ 1407624 w 1825371"/>
              <a:gd name="connsiteY7" fmla="*/ 869894 h 4685667"/>
              <a:gd name="connsiteX8" fmla="*/ 1749379 w 1825371"/>
              <a:gd name="connsiteY8" fmla="*/ 590967 h 4685667"/>
              <a:gd name="connsiteX9" fmla="*/ 1808066 w 1825371"/>
              <a:gd name="connsiteY9" fmla="*/ 545399 h 4685667"/>
              <a:gd name="connsiteX10" fmla="*/ 1825326 w 1825371"/>
              <a:gd name="connsiteY10" fmla="*/ 554375 h 4685667"/>
              <a:gd name="connsiteX11" fmla="*/ 1811172 w 1825371"/>
              <a:gd name="connsiteY11" fmla="*/ 590277 h 4685667"/>
              <a:gd name="connsiteX12" fmla="*/ 1721073 w 1825371"/>
              <a:gd name="connsiteY12" fmla="*/ 698326 h 4685667"/>
              <a:gd name="connsiteX13" fmla="*/ 1385877 w 1825371"/>
              <a:gd name="connsiteY13" fmla="*/ 1068389 h 4685667"/>
              <a:gd name="connsiteX14" fmla="*/ 1376211 w 1825371"/>
              <a:gd name="connsiteY14" fmla="*/ 1098421 h 4685667"/>
              <a:gd name="connsiteX15" fmla="*/ 1361366 w 1825371"/>
              <a:gd name="connsiteY15" fmla="*/ 1135359 h 4685667"/>
              <a:gd name="connsiteX16" fmla="*/ 1355153 w 1825371"/>
              <a:gd name="connsiteY16" fmla="*/ 1169879 h 4685667"/>
              <a:gd name="connsiteX17" fmla="*/ 1409696 w 1825371"/>
              <a:gd name="connsiteY17" fmla="*/ 1384253 h 4685667"/>
              <a:gd name="connsiteX18" fmla="*/ 1524994 w 1825371"/>
              <a:gd name="connsiteY18" fmla="*/ 1739817 h 4685667"/>
              <a:gd name="connsiteX19" fmla="*/ 1659971 w 1825371"/>
              <a:gd name="connsiteY19" fmla="*/ 2199288 h 4685667"/>
              <a:gd name="connsiteX20" fmla="*/ 1782864 w 1825371"/>
              <a:gd name="connsiteY20" fmla="*/ 2697077 h 4685667"/>
              <a:gd name="connsiteX21" fmla="*/ 1794257 w 1825371"/>
              <a:gd name="connsiteY21" fmla="*/ 2767845 h 4685667"/>
              <a:gd name="connsiteX22" fmla="*/ 1791840 w 1825371"/>
              <a:gd name="connsiteY22" fmla="*/ 2778202 h 4685667"/>
              <a:gd name="connsiteX23" fmla="*/ 1784245 w 1825371"/>
              <a:gd name="connsiteY23" fmla="*/ 2770607 h 4685667"/>
              <a:gd name="connsiteX24" fmla="*/ 1746617 w 1825371"/>
              <a:gd name="connsiteY24" fmla="*/ 2660831 h 4685667"/>
              <a:gd name="connsiteX25" fmla="*/ 1513602 w 1825371"/>
              <a:gd name="connsiteY25" fmla="*/ 1875484 h 4685667"/>
              <a:gd name="connsiteX26" fmla="*/ 1297158 w 1825371"/>
              <a:gd name="connsiteY26" fmla="*/ 1267919 h 4685667"/>
              <a:gd name="connsiteX27" fmla="*/ 1275064 w 1825371"/>
              <a:gd name="connsiteY27" fmla="*/ 1217173 h 4685667"/>
              <a:gd name="connsiteX28" fmla="*/ 1248483 w 1825371"/>
              <a:gd name="connsiteY28" fmla="*/ 1193353 h 4685667"/>
              <a:gd name="connsiteX29" fmla="*/ 1232949 w 1825371"/>
              <a:gd name="connsiteY29" fmla="*/ 1222351 h 4685667"/>
              <a:gd name="connsiteX30" fmla="*/ 1230877 w 1825371"/>
              <a:gd name="connsiteY30" fmla="*/ 1283108 h 4685667"/>
              <a:gd name="connsiteX31" fmla="*/ 1297493 w 1825371"/>
              <a:gd name="connsiteY31" fmla="*/ 4685667 h 4685667"/>
              <a:gd name="connsiteX32" fmla="*/ 978613 w 1825371"/>
              <a:gd name="connsiteY32" fmla="*/ 4685667 h 4685667"/>
              <a:gd name="connsiteX33" fmla="*/ 1125245 w 1825371"/>
              <a:gd name="connsiteY33" fmla="*/ 1293464 h 4685667"/>
              <a:gd name="connsiteX34" fmla="*/ 1096247 w 1825371"/>
              <a:gd name="connsiteY34" fmla="*/ 1270681 h 4685667"/>
              <a:gd name="connsiteX35" fmla="*/ 984400 w 1825371"/>
              <a:gd name="connsiteY35" fmla="*/ 1242374 h 4685667"/>
              <a:gd name="connsiteX36" fmla="*/ 977149 w 1825371"/>
              <a:gd name="connsiteY36" fmla="*/ 1225458 h 4685667"/>
              <a:gd name="connsiteX37" fmla="*/ 983019 w 1825371"/>
              <a:gd name="connsiteY37" fmla="*/ 1189902 h 4685667"/>
              <a:gd name="connsiteX38" fmla="*/ 1016158 w 1825371"/>
              <a:gd name="connsiteY38" fmla="*/ 1097041 h 4685667"/>
              <a:gd name="connsiteX39" fmla="*/ 1055513 w 1825371"/>
              <a:gd name="connsiteY39" fmla="*/ 1078055 h 4685667"/>
              <a:gd name="connsiteX40" fmla="*/ 1097628 w 1825371"/>
              <a:gd name="connsiteY40" fmla="*/ 1104290 h 4685667"/>
              <a:gd name="connsiteX41" fmla="*/ 1115579 w 1825371"/>
              <a:gd name="connsiteY41" fmla="*/ 1107743 h 4685667"/>
              <a:gd name="connsiteX42" fmla="*/ 1177026 w 1825371"/>
              <a:gd name="connsiteY42" fmla="*/ 1087375 h 4685667"/>
              <a:gd name="connsiteX43" fmla="*/ 1179787 w 1825371"/>
              <a:gd name="connsiteY43" fmla="*/ 1073913 h 4685667"/>
              <a:gd name="connsiteX44" fmla="*/ 1135255 w 1825371"/>
              <a:gd name="connsiteY44" fmla="*/ 1041117 h 4685667"/>
              <a:gd name="connsiteX45" fmla="*/ 939868 w 1825371"/>
              <a:gd name="connsiteY45" fmla="*/ 883702 h 4685667"/>
              <a:gd name="connsiteX46" fmla="*/ 549783 w 1825371"/>
              <a:gd name="connsiteY46" fmla="*/ 496379 h 4685667"/>
              <a:gd name="connsiteX47" fmla="*/ 40947 w 1825371"/>
              <a:gd name="connsiteY47" fmla="*/ 48990 h 4685667"/>
              <a:gd name="connsiteX48" fmla="*/ 5735 w 1825371"/>
              <a:gd name="connsiteY48" fmla="*/ 17231 h 4685667"/>
              <a:gd name="connsiteX49" fmla="*/ 902 w 1825371"/>
              <a:gd name="connsiteY49" fmla="*/ 4114 h 4685667"/>
              <a:gd name="connsiteX50" fmla="*/ 15747 w 1825371"/>
              <a:gd name="connsiteY50" fmla="*/ 1352 h 4685667"/>
              <a:gd name="connsiteX0" fmla="*/ 15747 w 1825371"/>
              <a:gd name="connsiteY0" fmla="*/ 1352 h 4685667"/>
              <a:gd name="connsiteX1" fmla="*/ 83062 w 1825371"/>
              <a:gd name="connsiteY1" fmla="*/ 34837 h 4685667"/>
              <a:gd name="connsiteX2" fmla="*/ 961270 w 1825371"/>
              <a:gd name="connsiteY2" fmla="*/ 755975 h 4685667"/>
              <a:gd name="connsiteX3" fmla="*/ 1239162 w 1825371"/>
              <a:gd name="connsiteY3" fmla="*/ 1001764 h 4685667"/>
              <a:gd name="connsiteX4" fmla="*/ 1276445 w 1825371"/>
              <a:gd name="connsiteY4" fmla="*/ 1025928 h 4685667"/>
              <a:gd name="connsiteX5" fmla="*/ 1316489 w 1825371"/>
              <a:gd name="connsiteY5" fmla="*/ 1009704 h 4685667"/>
              <a:gd name="connsiteX6" fmla="*/ 1345141 w 1825371"/>
              <a:gd name="connsiteY6" fmla="*/ 948602 h 4685667"/>
              <a:gd name="connsiteX7" fmla="*/ 1407624 w 1825371"/>
              <a:gd name="connsiteY7" fmla="*/ 869894 h 4685667"/>
              <a:gd name="connsiteX8" fmla="*/ 1749379 w 1825371"/>
              <a:gd name="connsiteY8" fmla="*/ 590967 h 4685667"/>
              <a:gd name="connsiteX9" fmla="*/ 1808066 w 1825371"/>
              <a:gd name="connsiteY9" fmla="*/ 545399 h 4685667"/>
              <a:gd name="connsiteX10" fmla="*/ 1825326 w 1825371"/>
              <a:gd name="connsiteY10" fmla="*/ 554375 h 4685667"/>
              <a:gd name="connsiteX11" fmla="*/ 1811172 w 1825371"/>
              <a:gd name="connsiteY11" fmla="*/ 590277 h 4685667"/>
              <a:gd name="connsiteX12" fmla="*/ 1721073 w 1825371"/>
              <a:gd name="connsiteY12" fmla="*/ 698326 h 4685667"/>
              <a:gd name="connsiteX13" fmla="*/ 1385877 w 1825371"/>
              <a:gd name="connsiteY13" fmla="*/ 1068389 h 4685667"/>
              <a:gd name="connsiteX14" fmla="*/ 1376211 w 1825371"/>
              <a:gd name="connsiteY14" fmla="*/ 1098421 h 4685667"/>
              <a:gd name="connsiteX15" fmla="*/ 1361366 w 1825371"/>
              <a:gd name="connsiteY15" fmla="*/ 1135359 h 4685667"/>
              <a:gd name="connsiteX16" fmla="*/ 1355153 w 1825371"/>
              <a:gd name="connsiteY16" fmla="*/ 1169879 h 4685667"/>
              <a:gd name="connsiteX17" fmla="*/ 1409696 w 1825371"/>
              <a:gd name="connsiteY17" fmla="*/ 1384253 h 4685667"/>
              <a:gd name="connsiteX18" fmla="*/ 1524994 w 1825371"/>
              <a:gd name="connsiteY18" fmla="*/ 1739817 h 4685667"/>
              <a:gd name="connsiteX19" fmla="*/ 1659971 w 1825371"/>
              <a:gd name="connsiteY19" fmla="*/ 2199288 h 4685667"/>
              <a:gd name="connsiteX20" fmla="*/ 1782864 w 1825371"/>
              <a:gd name="connsiteY20" fmla="*/ 2697077 h 4685667"/>
              <a:gd name="connsiteX21" fmla="*/ 1794257 w 1825371"/>
              <a:gd name="connsiteY21" fmla="*/ 2767845 h 4685667"/>
              <a:gd name="connsiteX22" fmla="*/ 1791840 w 1825371"/>
              <a:gd name="connsiteY22" fmla="*/ 2778202 h 4685667"/>
              <a:gd name="connsiteX23" fmla="*/ 1784245 w 1825371"/>
              <a:gd name="connsiteY23" fmla="*/ 2770607 h 4685667"/>
              <a:gd name="connsiteX24" fmla="*/ 1746617 w 1825371"/>
              <a:gd name="connsiteY24" fmla="*/ 2660831 h 4685667"/>
              <a:gd name="connsiteX25" fmla="*/ 1513602 w 1825371"/>
              <a:gd name="connsiteY25" fmla="*/ 1875484 h 4685667"/>
              <a:gd name="connsiteX26" fmla="*/ 1297158 w 1825371"/>
              <a:gd name="connsiteY26" fmla="*/ 1267919 h 4685667"/>
              <a:gd name="connsiteX27" fmla="*/ 1275064 w 1825371"/>
              <a:gd name="connsiteY27" fmla="*/ 1217173 h 4685667"/>
              <a:gd name="connsiteX28" fmla="*/ 1248483 w 1825371"/>
              <a:gd name="connsiteY28" fmla="*/ 1193353 h 4685667"/>
              <a:gd name="connsiteX29" fmla="*/ 1232949 w 1825371"/>
              <a:gd name="connsiteY29" fmla="*/ 1222351 h 4685667"/>
              <a:gd name="connsiteX30" fmla="*/ 1230877 w 1825371"/>
              <a:gd name="connsiteY30" fmla="*/ 1283108 h 4685667"/>
              <a:gd name="connsiteX31" fmla="*/ 1217106 w 1825371"/>
              <a:gd name="connsiteY31" fmla="*/ 4685667 h 4685667"/>
              <a:gd name="connsiteX32" fmla="*/ 978613 w 1825371"/>
              <a:gd name="connsiteY32" fmla="*/ 4685667 h 4685667"/>
              <a:gd name="connsiteX33" fmla="*/ 1125245 w 1825371"/>
              <a:gd name="connsiteY33" fmla="*/ 1293464 h 4685667"/>
              <a:gd name="connsiteX34" fmla="*/ 1096247 w 1825371"/>
              <a:gd name="connsiteY34" fmla="*/ 1270681 h 4685667"/>
              <a:gd name="connsiteX35" fmla="*/ 984400 w 1825371"/>
              <a:gd name="connsiteY35" fmla="*/ 1242374 h 4685667"/>
              <a:gd name="connsiteX36" fmla="*/ 977149 w 1825371"/>
              <a:gd name="connsiteY36" fmla="*/ 1225458 h 4685667"/>
              <a:gd name="connsiteX37" fmla="*/ 983019 w 1825371"/>
              <a:gd name="connsiteY37" fmla="*/ 1189902 h 4685667"/>
              <a:gd name="connsiteX38" fmla="*/ 1016158 w 1825371"/>
              <a:gd name="connsiteY38" fmla="*/ 1097041 h 4685667"/>
              <a:gd name="connsiteX39" fmla="*/ 1055513 w 1825371"/>
              <a:gd name="connsiteY39" fmla="*/ 1078055 h 4685667"/>
              <a:gd name="connsiteX40" fmla="*/ 1097628 w 1825371"/>
              <a:gd name="connsiteY40" fmla="*/ 1104290 h 4685667"/>
              <a:gd name="connsiteX41" fmla="*/ 1115579 w 1825371"/>
              <a:gd name="connsiteY41" fmla="*/ 1107743 h 4685667"/>
              <a:gd name="connsiteX42" fmla="*/ 1177026 w 1825371"/>
              <a:gd name="connsiteY42" fmla="*/ 1087375 h 4685667"/>
              <a:gd name="connsiteX43" fmla="*/ 1179787 w 1825371"/>
              <a:gd name="connsiteY43" fmla="*/ 1073913 h 4685667"/>
              <a:gd name="connsiteX44" fmla="*/ 1135255 w 1825371"/>
              <a:gd name="connsiteY44" fmla="*/ 1041117 h 4685667"/>
              <a:gd name="connsiteX45" fmla="*/ 939868 w 1825371"/>
              <a:gd name="connsiteY45" fmla="*/ 883702 h 4685667"/>
              <a:gd name="connsiteX46" fmla="*/ 549783 w 1825371"/>
              <a:gd name="connsiteY46" fmla="*/ 496379 h 4685667"/>
              <a:gd name="connsiteX47" fmla="*/ 40947 w 1825371"/>
              <a:gd name="connsiteY47" fmla="*/ 48990 h 4685667"/>
              <a:gd name="connsiteX48" fmla="*/ 5735 w 1825371"/>
              <a:gd name="connsiteY48" fmla="*/ 17231 h 4685667"/>
              <a:gd name="connsiteX49" fmla="*/ 902 w 1825371"/>
              <a:gd name="connsiteY49" fmla="*/ 4114 h 4685667"/>
              <a:gd name="connsiteX50" fmla="*/ 15747 w 1825371"/>
              <a:gd name="connsiteY50" fmla="*/ 1352 h 4685667"/>
              <a:gd name="connsiteX0" fmla="*/ 15747 w 1825371"/>
              <a:gd name="connsiteY0" fmla="*/ 1352 h 4705764"/>
              <a:gd name="connsiteX1" fmla="*/ 83062 w 1825371"/>
              <a:gd name="connsiteY1" fmla="*/ 34837 h 4705764"/>
              <a:gd name="connsiteX2" fmla="*/ 961270 w 1825371"/>
              <a:gd name="connsiteY2" fmla="*/ 755975 h 4705764"/>
              <a:gd name="connsiteX3" fmla="*/ 1239162 w 1825371"/>
              <a:gd name="connsiteY3" fmla="*/ 1001764 h 4705764"/>
              <a:gd name="connsiteX4" fmla="*/ 1276445 w 1825371"/>
              <a:gd name="connsiteY4" fmla="*/ 1025928 h 4705764"/>
              <a:gd name="connsiteX5" fmla="*/ 1316489 w 1825371"/>
              <a:gd name="connsiteY5" fmla="*/ 1009704 h 4705764"/>
              <a:gd name="connsiteX6" fmla="*/ 1345141 w 1825371"/>
              <a:gd name="connsiteY6" fmla="*/ 948602 h 4705764"/>
              <a:gd name="connsiteX7" fmla="*/ 1407624 w 1825371"/>
              <a:gd name="connsiteY7" fmla="*/ 869894 h 4705764"/>
              <a:gd name="connsiteX8" fmla="*/ 1749379 w 1825371"/>
              <a:gd name="connsiteY8" fmla="*/ 590967 h 4705764"/>
              <a:gd name="connsiteX9" fmla="*/ 1808066 w 1825371"/>
              <a:gd name="connsiteY9" fmla="*/ 545399 h 4705764"/>
              <a:gd name="connsiteX10" fmla="*/ 1825326 w 1825371"/>
              <a:gd name="connsiteY10" fmla="*/ 554375 h 4705764"/>
              <a:gd name="connsiteX11" fmla="*/ 1811172 w 1825371"/>
              <a:gd name="connsiteY11" fmla="*/ 590277 h 4705764"/>
              <a:gd name="connsiteX12" fmla="*/ 1721073 w 1825371"/>
              <a:gd name="connsiteY12" fmla="*/ 698326 h 4705764"/>
              <a:gd name="connsiteX13" fmla="*/ 1385877 w 1825371"/>
              <a:gd name="connsiteY13" fmla="*/ 1068389 h 4705764"/>
              <a:gd name="connsiteX14" fmla="*/ 1376211 w 1825371"/>
              <a:gd name="connsiteY14" fmla="*/ 1098421 h 4705764"/>
              <a:gd name="connsiteX15" fmla="*/ 1361366 w 1825371"/>
              <a:gd name="connsiteY15" fmla="*/ 1135359 h 4705764"/>
              <a:gd name="connsiteX16" fmla="*/ 1355153 w 1825371"/>
              <a:gd name="connsiteY16" fmla="*/ 1169879 h 4705764"/>
              <a:gd name="connsiteX17" fmla="*/ 1409696 w 1825371"/>
              <a:gd name="connsiteY17" fmla="*/ 1384253 h 4705764"/>
              <a:gd name="connsiteX18" fmla="*/ 1524994 w 1825371"/>
              <a:gd name="connsiteY18" fmla="*/ 1739817 h 4705764"/>
              <a:gd name="connsiteX19" fmla="*/ 1659971 w 1825371"/>
              <a:gd name="connsiteY19" fmla="*/ 2199288 h 4705764"/>
              <a:gd name="connsiteX20" fmla="*/ 1782864 w 1825371"/>
              <a:gd name="connsiteY20" fmla="*/ 2697077 h 4705764"/>
              <a:gd name="connsiteX21" fmla="*/ 1794257 w 1825371"/>
              <a:gd name="connsiteY21" fmla="*/ 2767845 h 4705764"/>
              <a:gd name="connsiteX22" fmla="*/ 1791840 w 1825371"/>
              <a:gd name="connsiteY22" fmla="*/ 2778202 h 4705764"/>
              <a:gd name="connsiteX23" fmla="*/ 1784245 w 1825371"/>
              <a:gd name="connsiteY23" fmla="*/ 2770607 h 4705764"/>
              <a:gd name="connsiteX24" fmla="*/ 1746617 w 1825371"/>
              <a:gd name="connsiteY24" fmla="*/ 2660831 h 4705764"/>
              <a:gd name="connsiteX25" fmla="*/ 1513602 w 1825371"/>
              <a:gd name="connsiteY25" fmla="*/ 1875484 h 4705764"/>
              <a:gd name="connsiteX26" fmla="*/ 1297158 w 1825371"/>
              <a:gd name="connsiteY26" fmla="*/ 1267919 h 4705764"/>
              <a:gd name="connsiteX27" fmla="*/ 1275064 w 1825371"/>
              <a:gd name="connsiteY27" fmla="*/ 1217173 h 4705764"/>
              <a:gd name="connsiteX28" fmla="*/ 1248483 w 1825371"/>
              <a:gd name="connsiteY28" fmla="*/ 1193353 h 4705764"/>
              <a:gd name="connsiteX29" fmla="*/ 1232949 w 1825371"/>
              <a:gd name="connsiteY29" fmla="*/ 1222351 h 4705764"/>
              <a:gd name="connsiteX30" fmla="*/ 1230877 w 1825371"/>
              <a:gd name="connsiteY30" fmla="*/ 1283108 h 4705764"/>
              <a:gd name="connsiteX31" fmla="*/ 1227154 w 1825371"/>
              <a:gd name="connsiteY31" fmla="*/ 4705764 h 4705764"/>
              <a:gd name="connsiteX32" fmla="*/ 978613 w 1825371"/>
              <a:gd name="connsiteY32" fmla="*/ 4685667 h 4705764"/>
              <a:gd name="connsiteX33" fmla="*/ 1125245 w 1825371"/>
              <a:gd name="connsiteY33" fmla="*/ 1293464 h 4705764"/>
              <a:gd name="connsiteX34" fmla="*/ 1096247 w 1825371"/>
              <a:gd name="connsiteY34" fmla="*/ 1270681 h 4705764"/>
              <a:gd name="connsiteX35" fmla="*/ 984400 w 1825371"/>
              <a:gd name="connsiteY35" fmla="*/ 1242374 h 4705764"/>
              <a:gd name="connsiteX36" fmla="*/ 977149 w 1825371"/>
              <a:gd name="connsiteY36" fmla="*/ 1225458 h 4705764"/>
              <a:gd name="connsiteX37" fmla="*/ 983019 w 1825371"/>
              <a:gd name="connsiteY37" fmla="*/ 1189902 h 4705764"/>
              <a:gd name="connsiteX38" fmla="*/ 1016158 w 1825371"/>
              <a:gd name="connsiteY38" fmla="*/ 1097041 h 4705764"/>
              <a:gd name="connsiteX39" fmla="*/ 1055513 w 1825371"/>
              <a:gd name="connsiteY39" fmla="*/ 1078055 h 4705764"/>
              <a:gd name="connsiteX40" fmla="*/ 1097628 w 1825371"/>
              <a:gd name="connsiteY40" fmla="*/ 1104290 h 4705764"/>
              <a:gd name="connsiteX41" fmla="*/ 1115579 w 1825371"/>
              <a:gd name="connsiteY41" fmla="*/ 1107743 h 4705764"/>
              <a:gd name="connsiteX42" fmla="*/ 1177026 w 1825371"/>
              <a:gd name="connsiteY42" fmla="*/ 1087375 h 4705764"/>
              <a:gd name="connsiteX43" fmla="*/ 1179787 w 1825371"/>
              <a:gd name="connsiteY43" fmla="*/ 1073913 h 4705764"/>
              <a:gd name="connsiteX44" fmla="*/ 1135255 w 1825371"/>
              <a:gd name="connsiteY44" fmla="*/ 1041117 h 4705764"/>
              <a:gd name="connsiteX45" fmla="*/ 939868 w 1825371"/>
              <a:gd name="connsiteY45" fmla="*/ 883702 h 4705764"/>
              <a:gd name="connsiteX46" fmla="*/ 549783 w 1825371"/>
              <a:gd name="connsiteY46" fmla="*/ 496379 h 4705764"/>
              <a:gd name="connsiteX47" fmla="*/ 40947 w 1825371"/>
              <a:gd name="connsiteY47" fmla="*/ 48990 h 4705764"/>
              <a:gd name="connsiteX48" fmla="*/ 5735 w 1825371"/>
              <a:gd name="connsiteY48" fmla="*/ 17231 h 4705764"/>
              <a:gd name="connsiteX49" fmla="*/ 902 w 1825371"/>
              <a:gd name="connsiteY49" fmla="*/ 4114 h 4705764"/>
              <a:gd name="connsiteX50" fmla="*/ 15747 w 1825371"/>
              <a:gd name="connsiteY50" fmla="*/ 1352 h 4705764"/>
              <a:gd name="connsiteX0" fmla="*/ 15747 w 1825371"/>
              <a:gd name="connsiteY0" fmla="*/ 1352 h 4705764"/>
              <a:gd name="connsiteX1" fmla="*/ 83062 w 1825371"/>
              <a:gd name="connsiteY1" fmla="*/ 34837 h 4705764"/>
              <a:gd name="connsiteX2" fmla="*/ 961270 w 1825371"/>
              <a:gd name="connsiteY2" fmla="*/ 755975 h 4705764"/>
              <a:gd name="connsiteX3" fmla="*/ 1239162 w 1825371"/>
              <a:gd name="connsiteY3" fmla="*/ 1001764 h 4705764"/>
              <a:gd name="connsiteX4" fmla="*/ 1276445 w 1825371"/>
              <a:gd name="connsiteY4" fmla="*/ 1025928 h 4705764"/>
              <a:gd name="connsiteX5" fmla="*/ 1316489 w 1825371"/>
              <a:gd name="connsiteY5" fmla="*/ 1009704 h 4705764"/>
              <a:gd name="connsiteX6" fmla="*/ 1345141 w 1825371"/>
              <a:gd name="connsiteY6" fmla="*/ 948602 h 4705764"/>
              <a:gd name="connsiteX7" fmla="*/ 1407624 w 1825371"/>
              <a:gd name="connsiteY7" fmla="*/ 869894 h 4705764"/>
              <a:gd name="connsiteX8" fmla="*/ 1749379 w 1825371"/>
              <a:gd name="connsiteY8" fmla="*/ 590967 h 4705764"/>
              <a:gd name="connsiteX9" fmla="*/ 1808066 w 1825371"/>
              <a:gd name="connsiteY9" fmla="*/ 545399 h 4705764"/>
              <a:gd name="connsiteX10" fmla="*/ 1825326 w 1825371"/>
              <a:gd name="connsiteY10" fmla="*/ 554375 h 4705764"/>
              <a:gd name="connsiteX11" fmla="*/ 1811172 w 1825371"/>
              <a:gd name="connsiteY11" fmla="*/ 590277 h 4705764"/>
              <a:gd name="connsiteX12" fmla="*/ 1721073 w 1825371"/>
              <a:gd name="connsiteY12" fmla="*/ 698326 h 4705764"/>
              <a:gd name="connsiteX13" fmla="*/ 1385877 w 1825371"/>
              <a:gd name="connsiteY13" fmla="*/ 1068389 h 4705764"/>
              <a:gd name="connsiteX14" fmla="*/ 1376211 w 1825371"/>
              <a:gd name="connsiteY14" fmla="*/ 1098421 h 4705764"/>
              <a:gd name="connsiteX15" fmla="*/ 1361366 w 1825371"/>
              <a:gd name="connsiteY15" fmla="*/ 1135359 h 4705764"/>
              <a:gd name="connsiteX16" fmla="*/ 1355153 w 1825371"/>
              <a:gd name="connsiteY16" fmla="*/ 1169879 h 4705764"/>
              <a:gd name="connsiteX17" fmla="*/ 1409696 w 1825371"/>
              <a:gd name="connsiteY17" fmla="*/ 1384253 h 4705764"/>
              <a:gd name="connsiteX18" fmla="*/ 1524994 w 1825371"/>
              <a:gd name="connsiteY18" fmla="*/ 1739817 h 4705764"/>
              <a:gd name="connsiteX19" fmla="*/ 1659971 w 1825371"/>
              <a:gd name="connsiteY19" fmla="*/ 2199288 h 4705764"/>
              <a:gd name="connsiteX20" fmla="*/ 1782864 w 1825371"/>
              <a:gd name="connsiteY20" fmla="*/ 2697077 h 4705764"/>
              <a:gd name="connsiteX21" fmla="*/ 1794257 w 1825371"/>
              <a:gd name="connsiteY21" fmla="*/ 2767845 h 4705764"/>
              <a:gd name="connsiteX22" fmla="*/ 1791840 w 1825371"/>
              <a:gd name="connsiteY22" fmla="*/ 2778202 h 4705764"/>
              <a:gd name="connsiteX23" fmla="*/ 1784245 w 1825371"/>
              <a:gd name="connsiteY23" fmla="*/ 2770607 h 4705764"/>
              <a:gd name="connsiteX24" fmla="*/ 1746617 w 1825371"/>
              <a:gd name="connsiteY24" fmla="*/ 2660831 h 4705764"/>
              <a:gd name="connsiteX25" fmla="*/ 1513602 w 1825371"/>
              <a:gd name="connsiteY25" fmla="*/ 1875484 h 4705764"/>
              <a:gd name="connsiteX26" fmla="*/ 1297158 w 1825371"/>
              <a:gd name="connsiteY26" fmla="*/ 1267919 h 4705764"/>
              <a:gd name="connsiteX27" fmla="*/ 1275064 w 1825371"/>
              <a:gd name="connsiteY27" fmla="*/ 1217173 h 4705764"/>
              <a:gd name="connsiteX28" fmla="*/ 1248483 w 1825371"/>
              <a:gd name="connsiteY28" fmla="*/ 1193353 h 4705764"/>
              <a:gd name="connsiteX29" fmla="*/ 1232949 w 1825371"/>
              <a:gd name="connsiteY29" fmla="*/ 1222351 h 4705764"/>
              <a:gd name="connsiteX30" fmla="*/ 1230877 w 1825371"/>
              <a:gd name="connsiteY30" fmla="*/ 1283108 h 4705764"/>
              <a:gd name="connsiteX31" fmla="*/ 1227154 w 1825371"/>
              <a:gd name="connsiteY31" fmla="*/ 4705764 h 4705764"/>
              <a:gd name="connsiteX32" fmla="*/ 998710 w 1825371"/>
              <a:gd name="connsiteY32" fmla="*/ 4695715 h 4705764"/>
              <a:gd name="connsiteX33" fmla="*/ 1125245 w 1825371"/>
              <a:gd name="connsiteY33" fmla="*/ 1293464 h 4705764"/>
              <a:gd name="connsiteX34" fmla="*/ 1096247 w 1825371"/>
              <a:gd name="connsiteY34" fmla="*/ 1270681 h 4705764"/>
              <a:gd name="connsiteX35" fmla="*/ 984400 w 1825371"/>
              <a:gd name="connsiteY35" fmla="*/ 1242374 h 4705764"/>
              <a:gd name="connsiteX36" fmla="*/ 977149 w 1825371"/>
              <a:gd name="connsiteY36" fmla="*/ 1225458 h 4705764"/>
              <a:gd name="connsiteX37" fmla="*/ 983019 w 1825371"/>
              <a:gd name="connsiteY37" fmla="*/ 1189902 h 4705764"/>
              <a:gd name="connsiteX38" fmla="*/ 1016158 w 1825371"/>
              <a:gd name="connsiteY38" fmla="*/ 1097041 h 4705764"/>
              <a:gd name="connsiteX39" fmla="*/ 1055513 w 1825371"/>
              <a:gd name="connsiteY39" fmla="*/ 1078055 h 4705764"/>
              <a:gd name="connsiteX40" fmla="*/ 1097628 w 1825371"/>
              <a:gd name="connsiteY40" fmla="*/ 1104290 h 4705764"/>
              <a:gd name="connsiteX41" fmla="*/ 1115579 w 1825371"/>
              <a:gd name="connsiteY41" fmla="*/ 1107743 h 4705764"/>
              <a:gd name="connsiteX42" fmla="*/ 1177026 w 1825371"/>
              <a:gd name="connsiteY42" fmla="*/ 1087375 h 4705764"/>
              <a:gd name="connsiteX43" fmla="*/ 1179787 w 1825371"/>
              <a:gd name="connsiteY43" fmla="*/ 1073913 h 4705764"/>
              <a:gd name="connsiteX44" fmla="*/ 1135255 w 1825371"/>
              <a:gd name="connsiteY44" fmla="*/ 1041117 h 4705764"/>
              <a:gd name="connsiteX45" fmla="*/ 939868 w 1825371"/>
              <a:gd name="connsiteY45" fmla="*/ 883702 h 4705764"/>
              <a:gd name="connsiteX46" fmla="*/ 549783 w 1825371"/>
              <a:gd name="connsiteY46" fmla="*/ 496379 h 4705764"/>
              <a:gd name="connsiteX47" fmla="*/ 40947 w 1825371"/>
              <a:gd name="connsiteY47" fmla="*/ 48990 h 4705764"/>
              <a:gd name="connsiteX48" fmla="*/ 5735 w 1825371"/>
              <a:gd name="connsiteY48" fmla="*/ 17231 h 4705764"/>
              <a:gd name="connsiteX49" fmla="*/ 902 w 1825371"/>
              <a:gd name="connsiteY49" fmla="*/ 4114 h 4705764"/>
              <a:gd name="connsiteX50" fmla="*/ 15747 w 1825371"/>
              <a:gd name="connsiteY50" fmla="*/ 1352 h 4705764"/>
              <a:gd name="connsiteX0" fmla="*/ 15747 w 1825371"/>
              <a:gd name="connsiteY0" fmla="*/ 1352 h 4705764"/>
              <a:gd name="connsiteX1" fmla="*/ 83062 w 1825371"/>
              <a:gd name="connsiteY1" fmla="*/ 34837 h 4705764"/>
              <a:gd name="connsiteX2" fmla="*/ 961270 w 1825371"/>
              <a:gd name="connsiteY2" fmla="*/ 755975 h 4705764"/>
              <a:gd name="connsiteX3" fmla="*/ 1239162 w 1825371"/>
              <a:gd name="connsiteY3" fmla="*/ 1001764 h 4705764"/>
              <a:gd name="connsiteX4" fmla="*/ 1276445 w 1825371"/>
              <a:gd name="connsiteY4" fmla="*/ 1025928 h 4705764"/>
              <a:gd name="connsiteX5" fmla="*/ 1316489 w 1825371"/>
              <a:gd name="connsiteY5" fmla="*/ 1009704 h 4705764"/>
              <a:gd name="connsiteX6" fmla="*/ 1345141 w 1825371"/>
              <a:gd name="connsiteY6" fmla="*/ 948602 h 4705764"/>
              <a:gd name="connsiteX7" fmla="*/ 1407624 w 1825371"/>
              <a:gd name="connsiteY7" fmla="*/ 869894 h 4705764"/>
              <a:gd name="connsiteX8" fmla="*/ 1749379 w 1825371"/>
              <a:gd name="connsiteY8" fmla="*/ 590967 h 4705764"/>
              <a:gd name="connsiteX9" fmla="*/ 1808066 w 1825371"/>
              <a:gd name="connsiteY9" fmla="*/ 545399 h 4705764"/>
              <a:gd name="connsiteX10" fmla="*/ 1825326 w 1825371"/>
              <a:gd name="connsiteY10" fmla="*/ 554375 h 4705764"/>
              <a:gd name="connsiteX11" fmla="*/ 1811172 w 1825371"/>
              <a:gd name="connsiteY11" fmla="*/ 590277 h 4705764"/>
              <a:gd name="connsiteX12" fmla="*/ 1721073 w 1825371"/>
              <a:gd name="connsiteY12" fmla="*/ 698326 h 4705764"/>
              <a:gd name="connsiteX13" fmla="*/ 1385877 w 1825371"/>
              <a:gd name="connsiteY13" fmla="*/ 1068389 h 4705764"/>
              <a:gd name="connsiteX14" fmla="*/ 1376211 w 1825371"/>
              <a:gd name="connsiteY14" fmla="*/ 1098421 h 4705764"/>
              <a:gd name="connsiteX15" fmla="*/ 1361366 w 1825371"/>
              <a:gd name="connsiteY15" fmla="*/ 1135359 h 4705764"/>
              <a:gd name="connsiteX16" fmla="*/ 1355153 w 1825371"/>
              <a:gd name="connsiteY16" fmla="*/ 1169879 h 4705764"/>
              <a:gd name="connsiteX17" fmla="*/ 1409696 w 1825371"/>
              <a:gd name="connsiteY17" fmla="*/ 1384253 h 4705764"/>
              <a:gd name="connsiteX18" fmla="*/ 1524994 w 1825371"/>
              <a:gd name="connsiteY18" fmla="*/ 1739817 h 4705764"/>
              <a:gd name="connsiteX19" fmla="*/ 1659971 w 1825371"/>
              <a:gd name="connsiteY19" fmla="*/ 2199288 h 4705764"/>
              <a:gd name="connsiteX20" fmla="*/ 1782864 w 1825371"/>
              <a:gd name="connsiteY20" fmla="*/ 2697077 h 4705764"/>
              <a:gd name="connsiteX21" fmla="*/ 1794257 w 1825371"/>
              <a:gd name="connsiteY21" fmla="*/ 2767845 h 4705764"/>
              <a:gd name="connsiteX22" fmla="*/ 1791840 w 1825371"/>
              <a:gd name="connsiteY22" fmla="*/ 2778202 h 4705764"/>
              <a:gd name="connsiteX23" fmla="*/ 1784245 w 1825371"/>
              <a:gd name="connsiteY23" fmla="*/ 2770607 h 4705764"/>
              <a:gd name="connsiteX24" fmla="*/ 1746617 w 1825371"/>
              <a:gd name="connsiteY24" fmla="*/ 2660831 h 4705764"/>
              <a:gd name="connsiteX25" fmla="*/ 1513602 w 1825371"/>
              <a:gd name="connsiteY25" fmla="*/ 1875484 h 4705764"/>
              <a:gd name="connsiteX26" fmla="*/ 1297158 w 1825371"/>
              <a:gd name="connsiteY26" fmla="*/ 1267919 h 4705764"/>
              <a:gd name="connsiteX27" fmla="*/ 1275064 w 1825371"/>
              <a:gd name="connsiteY27" fmla="*/ 1217173 h 4705764"/>
              <a:gd name="connsiteX28" fmla="*/ 1248483 w 1825371"/>
              <a:gd name="connsiteY28" fmla="*/ 1193353 h 4705764"/>
              <a:gd name="connsiteX29" fmla="*/ 1232949 w 1825371"/>
              <a:gd name="connsiteY29" fmla="*/ 1222351 h 4705764"/>
              <a:gd name="connsiteX30" fmla="*/ 1230877 w 1825371"/>
              <a:gd name="connsiteY30" fmla="*/ 1283108 h 4705764"/>
              <a:gd name="connsiteX31" fmla="*/ 1227154 w 1825371"/>
              <a:gd name="connsiteY31" fmla="*/ 4705764 h 4705764"/>
              <a:gd name="connsiteX32" fmla="*/ 998710 w 1825371"/>
              <a:gd name="connsiteY32" fmla="*/ 4695715 h 4705764"/>
              <a:gd name="connsiteX33" fmla="*/ 1125245 w 1825371"/>
              <a:gd name="connsiteY33" fmla="*/ 1293464 h 4705764"/>
              <a:gd name="connsiteX34" fmla="*/ 1096247 w 1825371"/>
              <a:gd name="connsiteY34" fmla="*/ 1270681 h 4705764"/>
              <a:gd name="connsiteX35" fmla="*/ 984400 w 1825371"/>
              <a:gd name="connsiteY35" fmla="*/ 1242374 h 4705764"/>
              <a:gd name="connsiteX36" fmla="*/ 977149 w 1825371"/>
              <a:gd name="connsiteY36" fmla="*/ 1225458 h 4705764"/>
              <a:gd name="connsiteX37" fmla="*/ 983019 w 1825371"/>
              <a:gd name="connsiteY37" fmla="*/ 1189902 h 4705764"/>
              <a:gd name="connsiteX38" fmla="*/ 1016158 w 1825371"/>
              <a:gd name="connsiteY38" fmla="*/ 1097041 h 4705764"/>
              <a:gd name="connsiteX39" fmla="*/ 1055513 w 1825371"/>
              <a:gd name="connsiteY39" fmla="*/ 1078055 h 4705764"/>
              <a:gd name="connsiteX40" fmla="*/ 1097628 w 1825371"/>
              <a:gd name="connsiteY40" fmla="*/ 1104290 h 4705764"/>
              <a:gd name="connsiteX41" fmla="*/ 1115579 w 1825371"/>
              <a:gd name="connsiteY41" fmla="*/ 1107743 h 4705764"/>
              <a:gd name="connsiteX42" fmla="*/ 1177026 w 1825371"/>
              <a:gd name="connsiteY42" fmla="*/ 1087375 h 4705764"/>
              <a:gd name="connsiteX43" fmla="*/ 1179787 w 1825371"/>
              <a:gd name="connsiteY43" fmla="*/ 1073913 h 4705764"/>
              <a:gd name="connsiteX44" fmla="*/ 1135255 w 1825371"/>
              <a:gd name="connsiteY44" fmla="*/ 1041117 h 4705764"/>
              <a:gd name="connsiteX45" fmla="*/ 939868 w 1825371"/>
              <a:gd name="connsiteY45" fmla="*/ 883702 h 4705764"/>
              <a:gd name="connsiteX46" fmla="*/ 549783 w 1825371"/>
              <a:gd name="connsiteY46" fmla="*/ 496379 h 4705764"/>
              <a:gd name="connsiteX47" fmla="*/ 40947 w 1825371"/>
              <a:gd name="connsiteY47" fmla="*/ 48990 h 4705764"/>
              <a:gd name="connsiteX48" fmla="*/ 5735 w 1825371"/>
              <a:gd name="connsiteY48" fmla="*/ 17231 h 4705764"/>
              <a:gd name="connsiteX49" fmla="*/ 902 w 1825371"/>
              <a:gd name="connsiteY49" fmla="*/ 4114 h 4705764"/>
              <a:gd name="connsiteX50" fmla="*/ 15747 w 1825371"/>
              <a:gd name="connsiteY50" fmla="*/ 1352 h 4705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825371" h="4705764">
                <a:moveTo>
                  <a:pt x="15747" y="1352"/>
                </a:moveTo>
                <a:cubicBezTo>
                  <a:pt x="40601" y="7565"/>
                  <a:pt x="63040" y="19648"/>
                  <a:pt x="83062" y="34837"/>
                </a:cubicBezTo>
                <a:cubicBezTo>
                  <a:pt x="383392" y="265435"/>
                  <a:pt x="679236" y="502594"/>
                  <a:pt x="961270" y="755975"/>
                </a:cubicBezTo>
                <a:cubicBezTo>
                  <a:pt x="1053096" y="838826"/>
                  <a:pt x="1146302" y="919949"/>
                  <a:pt x="1239162" y="1001764"/>
                </a:cubicBezTo>
                <a:cubicBezTo>
                  <a:pt x="1250209" y="1011775"/>
                  <a:pt x="1262636" y="1020060"/>
                  <a:pt x="1276445" y="1025928"/>
                </a:cubicBezTo>
                <a:cubicBezTo>
                  <a:pt x="1296466" y="1034213"/>
                  <a:pt x="1308204" y="1030070"/>
                  <a:pt x="1316489" y="1009704"/>
                </a:cubicBezTo>
                <a:cubicBezTo>
                  <a:pt x="1325119" y="988991"/>
                  <a:pt x="1335821" y="968968"/>
                  <a:pt x="1345141" y="948602"/>
                </a:cubicBezTo>
                <a:cubicBezTo>
                  <a:pt x="1359640" y="917188"/>
                  <a:pt x="1382079" y="892679"/>
                  <a:pt x="1407624" y="869894"/>
                </a:cubicBezTo>
                <a:cubicBezTo>
                  <a:pt x="1517055" y="771511"/>
                  <a:pt x="1634081" y="682447"/>
                  <a:pt x="1749379" y="590967"/>
                </a:cubicBezTo>
                <a:cubicBezTo>
                  <a:pt x="1768711" y="575432"/>
                  <a:pt x="1788043" y="559898"/>
                  <a:pt x="1808066" y="545399"/>
                </a:cubicBezTo>
                <a:cubicBezTo>
                  <a:pt x="1819802" y="536769"/>
                  <a:pt x="1824634" y="539875"/>
                  <a:pt x="1825326" y="554375"/>
                </a:cubicBezTo>
                <a:cubicBezTo>
                  <a:pt x="1826015" y="568528"/>
                  <a:pt x="1818766" y="579575"/>
                  <a:pt x="1811172" y="590277"/>
                </a:cubicBezTo>
                <a:cubicBezTo>
                  <a:pt x="1783900" y="628594"/>
                  <a:pt x="1751451" y="662770"/>
                  <a:pt x="1721073" y="698326"/>
                </a:cubicBezTo>
                <a:cubicBezTo>
                  <a:pt x="1613023" y="825017"/>
                  <a:pt x="1503592" y="950328"/>
                  <a:pt x="1385877" y="1068389"/>
                </a:cubicBezTo>
                <a:cubicBezTo>
                  <a:pt x="1376900" y="1077364"/>
                  <a:pt x="1378626" y="1088411"/>
                  <a:pt x="1376211" y="1098421"/>
                </a:cubicBezTo>
                <a:cubicBezTo>
                  <a:pt x="1373449" y="1111885"/>
                  <a:pt x="1370342" y="1124658"/>
                  <a:pt x="1361366" y="1135359"/>
                </a:cubicBezTo>
                <a:cubicBezTo>
                  <a:pt x="1352736" y="1145370"/>
                  <a:pt x="1352736" y="1157798"/>
                  <a:pt x="1355153" y="1169879"/>
                </a:cubicBezTo>
                <a:cubicBezTo>
                  <a:pt x="1369651" y="1242374"/>
                  <a:pt x="1391054" y="1312796"/>
                  <a:pt x="1409696" y="1384253"/>
                </a:cubicBezTo>
                <a:cubicBezTo>
                  <a:pt x="1440764" y="1505076"/>
                  <a:pt x="1484260" y="1622102"/>
                  <a:pt x="1524994" y="1739817"/>
                </a:cubicBezTo>
                <a:cubicBezTo>
                  <a:pt x="1577466" y="1890674"/>
                  <a:pt x="1615785" y="2046016"/>
                  <a:pt x="1659971" y="2199288"/>
                </a:cubicBezTo>
                <a:cubicBezTo>
                  <a:pt x="1707264" y="2363607"/>
                  <a:pt x="1746273" y="2529998"/>
                  <a:pt x="1782864" y="2697077"/>
                </a:cubicBezTo>
                <a:cubicBezTo>
                  <a:pt x="1788043" y="2720207"/>
                  <a:pt x="1790460" y="2744026"/>
                  <a:pt x="1794257" y="2767845"/>
                </a:cubicBezTo>
                <a:cubicBezTo>
                  <a:pt x="1794947" y="2771643"/>
                  <a:pt x="1797364" y="2776822"/>
                  <a:pt x="1791840" y="2778202"/>
                </a:cubicBezTo>
                <a:cubicBezTo>
                  <a:pt x="1786662" y="2779583"/>
                  <a:pt x="1785626" y="2774405"/>
                  <a:pt x="1784245" y="2770607"/>
                </a:cubicBezTo>
                <a:cubicBezTo>
                  <a:pt x="1770437" y="2734360"/>
                  <a:pt x="1756975" y="2698113"/>
                  <a:pt x="1746617" y="2660831"/>
                </a:cubicBezTo>
                <a:cubicBezTo>
                  <a:pt x="1673779" y="2397784"/>
                  <a:pt x="1595762" y="2136116"/>
                  <a:pt x="1513602" y="1875484"/>
                </a:cubicBezTo>
                <a:cubicBezTo>
                  <a:pt x="1448704" y="1670431"/>
                  <a:pt x="1380007" y="1466759"/>
                  <a:pt x="1297158" y="1267919"/>
                </a:cubicBezTo>
                <a:cubicBezTo>
                  <a:pt x="1289909" y="1251004"/>
                  <a:pt x="1282659" y="1234089"/>
                  <a:pt x="1275064" y="1217173"/>
                </a:cubicBezTo>
                <a:cubicBezTo>
                  <a:pt x="1269541" y="1205436"/>
                  <a:pt x="1260911" y="1191628"/>
                  <a:pt x="1248483" y="1193353"/>
                </a:cubicBezTo>
                <a:cubicBezTo>
                  <a:pt x="1238128" y="1194734"/>
                  <a:pt x="1235711" y="1211649"/>
                  <a:pt x="1232949" y="1222351"/>
                </a:cubicBezTo>
                <a:cubicBezTo>
                  <a:pt x="1228115" y="1242374"/>
                  <a:pt x="1229843" y="1262740"/>
                  <a:pt x="1230877" y="1283108"/>
                </a:cubicBezTo>
                <a:cubicBezTo>
                  <a:pt x="1226287" y="2417294"/>
                  <a:pt x="1231744" y="3571578"/>
                  <a:pt x="1227154" y="4705764"/>
                </a:cubicBezTo>
                <a:lnTo>
                  <a:pt x="998710" y="4695715"/>
                </a:lnTo>
                <a:cubicBezTo>
                  <a:pt x="1020244" y="4110251"/>
                  <a:pt x="1098940" y="1865978"/>
                  <a:pt x="1125245" y="1293464"/>
                </a:cubicBezTo>
                <a:cubicBezTo>
                  <a:pt x="1126970" y="1262740"/>
                  <a:pt x="1124553" y="1258943"/>
                  <a:pt x="1096247" y="1270681"/>
                </a:cubicBezTo>
                <a:cubicBezTo>
                  <a:pt x="1050679" y="1289666"/>
                  <a:pt x="1018575" y="1263776"/>
                  <a:pt x="984400" y="1242374"/>
                </a:cubicBezTo>
                <a:cubicBezTo>
                  <a:pt x="979221" y="1238921"/>
                  <a:pt x="977841" y="1232017"/>
                  <a:pt x="977149" y="1225458"/>
                </a:cubicBezTo>
                <a:cubicBezTo>
                  <a:pt x="976115" y="1213030"/>
                  <a:pt x="978530" y="1200949"/>
                  <a:pt x="983019" y="1189902"/>
                </a:cubicBezTo>
                <a:cubicBezTo>
                  <a:pt x="995792" y="1159523"/>
                  <a:pt x="1005457" y="1128109"/>
                  <a:pt x="1016158" y="1097041"/>
                </a:cubicBezTo>
                <a:cubicBezTo>
                  <a:pt x="1022717" y="1078055"/>
                  <a:pt x="1036181" y="1071841"/>
                  <a:pt x="1055513" y="1078055"/>
                </a:cubicBezTo>
                <a:cubicBezTo>
                  <a:pt x="1071737" y="1082887"/>
                  <a:pt x="1084855" y="1093934"/>
                  <a:pt x="1097628" y="1104290"/>
                </a:cubicBezTo>
                <a:cubicBezTo>
                  <a:pt x="1103496" y="1108779"/>
                  <a:pt x="1107983" y="1110504"/>
                  <a:pt x="1115579" y="1107743"/>
                </a:cubicBezTo>
                <a:cubicBezTo>
                  <a:pt x="1135945" y="1100147"/>
                  <a:pt x="1156313" y="1093589"/>
                  <a:pt x="1177026" y="1087375"/>
                </a:cubicBezTo>
                <a:cubicBezTo>
                  <a:pt x="1187726" y="1084268"/>
                  <a:pt x="1185655" y="1080126"/>
                  <a:pt x="1179787" y="1073913"/>
                </a:cubicBezTo>
                <a:cubicBezTo>
                  <a:pt x="1166668" y="1060449"/>
                  <a:pt x="1151134" y="1050438"/>
                  <a:pt x="1135255" y="1041117"/>
                </a:cubicBezTo>
                <a:cubicBezTo>
                  <a:pt x="1062417" y="998311"/>
                  <a:pt x="998207" y="944460"/>
                  <a:pt x="939868" y="883702"/>
                </a:cubicBezTo>
                <a:cubicBezTo>
                  <a:pt x="813177" y="751488"/>
                  <a:pt x="683379" y="622035"/>
                  <a:pt x="549783" y="496379"/>
                </a:cubicBezTo>
                <a:cubicBezTo>
                  <a:pt x="385809" y="341382"/>
                  <a:pt x="211479" y="197084"/>
                  <a:pt x="40947" y="48990"/>
                </a:cubicBezTo>
                <a:cubicBezTo>
                  <a:pt x="28864" y="38635"/>
                  <a:pt x="17472" y="27933"/>
                  <a:pt x="5735" y="17231"/>
                </a:cubicBezTo>
                <a:cubicBezTo>
                  <a:pt x="2283" y="13780"/>
                  <a:pt x="-1859" y="9292"/>
                  <a:pt x="902" y="4114"/>
                </a:cubicBezTo>
                <a:cubicBezTo>
                  <a:pt x="4009" y="-1755"/>
                  <a:pt x="10568" y="-29"/>
                  <a:pt x="15747" y="1352"/>
                </a:cubicBezTo>
                <a:close/>
              </a:path>
            </a:pathLst>
          </a:custGeom>
          <a:solidFill>
            <a:schemeClr val="bg1">
              <a:alpha val="60000"/>
            </a:schemeClr>
          </a:solidFill>
          <a:ln w="2261" cap="flat">
            <a:noFill/>
            <a:prstDash val="solid"/>
            <a:miter/>
          </a:ln>
        </p:spPr>
        <p:txBody>
          <a:bodyPr wrap="square" rtlCol="0" anchor="ctr">
            <a:noAutofit/>
          </a:bodyPr>
          <a:lstStyle/>
          <a:p>
            <a:endParaRPr lang="en-US" sz="1050"/>
          </a:p>
        </p:txBody>
      </p:sp>
      <p:sp>
        <p:nvSpPr>
          <p:cNvPr id="5" name="Freeform: Shape 4">
            <a:extLst>
              <a:ext uri="{FF2B5EF4-FFF2-40B4-BE49-F238E27FC236}">
                <a16:creationId xmlns:a16="http://schemas.microsoft.com/office/drawing/2014/main" id="{D52FCF1B-F1CF-41E9-84C6-9D8022AAF358}"/>
              </a:ext>
            </a:extLst>
          </p:cNvPr>
          <p:cNvSpPr/>
          <p:nvPr userDrawn="1"/>
        </p:nvSpPr>
        <p:spPr>
          <a:xfrm>
            <a:off x="1045599" y="3820512"/>
            <a:ext cx="524188" cy="1351343"/>
          </a:xfrm>
          <a:custGeom>
            <a:avLst/>
            <a:gdLst>
              <a:gd name="connsiteX0" fmla="*/ 15747 w 1825371"/>
              <a:gd name="connsiteY0" fmla="*/ 1352 h 3047785"/>
              <a:gd name="connsiteX1" fmla="*/ 83062 w 1825371"/>
              <a:gd name="connsiteY1" fmla="*/ 34837 h 3047785"/>
              <a:gd name="connsiteX2" fmla="*/ 961270 w 1825371"/>
              <a:gd name="connsiteY2" fmla="*/ 755975 h 3047785"/>
              <a:gd name="connsiteX3" fmla="*/ 1239162 w 1825371"/>
              <a:gd name="connsiteY3" fmla="*/ 1001764 h 3047785"/>
              <a:gd name="connsiteX4" fmla="*/ 1276445 w 1825371"/>
              <a:gd name="connsiteY4" fmla="*/ 1025928 h 3047785"/>
              <a:gd name="connsiteX5" fmla="*/ 1316489 w 1825371"/>
              <a:gd name="connsiteY5" fmla="*/ 1009704 h 3047785"/>
              <a:gd name="connsiteX6" fmla="*/ 1345141 w 1825371"/>
              <a:gd name="connsiteY6" fmla="*/ 948602 h 3047785"/>
              <a:gd name="connsiteX7" fmla="*/ 1407624 w 1825371"/>
              <a:gd name="connsiteY7" fmla="*/ 869894 h 3047785"/>
              <a:gd name="connsiteX8" fmla="*/ 1749379 w 1825371"/>
              <a:gd name="connsiteY8" fmla="*/ 590967 h 3047785"/>
              <a:gd name="connsiteX9" fmla="*/ 1808066 w 1825371"/>
              <a:gd name="connsiteY9" fmla="*/ 545399 h 3047785"/>
              <a:gd name="connsiteX10" fmla="*/ 1825326 w 1825371"/>
              <a:gd name="connsiteY10" fmla="*/ 554375 h 3047785"/>
              <a:gd name="connsiteX11" fmla="*/ 1811172 w 1825371"/>
              <a:gd name="connsiteY11" fmla="*/ 590277 h 3047785"/>
              <a:gd name="connsiteX12" fmla="*/ 1721073 w 1825371"/>
              <a:gd name="connsiteY12" fmla="*/ 698326 h 3047785"/>
              <a:gd name="connsiteX13" fmla="*/ 1385877 w 1825371"/>
              <a:gd name="connsiteY13" fmla="*/ 1068389 h 3047785"/>
              <a:gd name="connsiteX14" fmla="*/ 1376211 w 1825371"/>
              <a:gd name="connsiteY14" fmla="*/ 1098421 h 3047785"/>
              <a:gd name="connsiteX15" fmla="*/ 1361366 w 1825371"/>
              <a:gd name="connsiteY15" fmla="*/ 1135359 h 3047785"/>
              <a:gd name="connsiteX16" fmla="*/ 1355153 w 1825371"/>
              <a:gd name="connsiteY16" fmla="*/ 1169879 h 3047785"/>
              <a:gd name="connsiteX17" fmla="*/ 1409696 w 1825371"/>
              <a:gd name="connsiteY17" fmla="*/ 1384253 h 3047785"/>
              <a:gd name="connsiteX18" fmla="*/ 1524994 w 1825371"/>
              <a:gd name="connsiteY18" fmla="*/ 1739817 h 3047785"/>
              <a:gd name="connsiteX19" fmla="*/ 1659971 w 1825371"/>
              <a:gd name="connsiteY19" fmla="*/ 2199288 h 3047785"/>
              <a:gd name="connsiteX20" fmla="*/ 1782864 w 1825371"/>
              <a:gd name="connsiteY20" fmla="*/ 2697077 h 3047785"/>
              <a:gd name="connsiteX21" fmla="*/ 1794257 w 1825371"/>
              <a:gd name="connsiteY21" fmla="*/ 2767845 h 3047785"/>
              <a:gd name="connsiteX22" fmla="*/ 1791840 w 1825371"/>
              <a:gd name="connsiteY22" fmla="*/ 2778202 h 3047785"/>
              <a:gd name="connsiteX23" fmla="*/ 1784245 w 1825371"/>
              <a:gd name="connsiteY23" fmla="*/ 2770607 h 3047785"/>
              <a:gd name="connsiteX24" fmla="*/ 1746617 w 1825371"/>
              <a:gd name="connsiteY24" fmla="*/ 2660831 h 3047785"/>
              <a:gd name="connsiteX25" fmla="*/ 1513602 w 1825371"/>
              <a:gd name="connsiteY25" fmla="*/ 1875484 h 3047785"/>
              <a:gd name="connsiteX26" fmla="*/ 1297158 w 1825371"/>
              <a:gd name="connsiteY26" fmla="*/ 1267919 h 3047785"/>
              <a:gd name="connsiteX27" fmla="*/ 1275064 w 1825371"/>
              <a:gd name="connsiteY27" fmla="*/ 1217173 h 3047785"/>
              <a:gd name="connsiteX28" fmla="*/ 1248483 w 1825371"/>
              <a:gd name="connsiteY28" fmla="*/ 1193353 h 3047785"/>
              <a:gd name="connsiteX29" fmla="*/ 1232949 w 1825371"/>
              <a:gd name="connsiteY29" fmla="*/ 1222351 h 3047785"/>
              <a:gd name="connsiteX30" fmla="*/ 1230877 w 1825371"/>
              <a:gd name="connsiteY30" fmla="*/ 1283108 h 3047785"/>
              <a:gd name="connsiteX31" fmla="*/ 1243305 w 1825371"/>
              <a:gd name="connsiteY31" fmla="*/ 1522336 h 3047785"/>
              <a:gd name="connsiteX32" fmla="*/ 1261256 w 1825371"/>
              <a:gd name="connsiteY32" fmla="*/ 1854772 h 3047785"/>
              <a:gd name="connsiteX33" fmla="*/ 1272647 w 1825371"/>
              <a:gd name="connsiteY33" fmla="*/ 2086061 h 3047785"/>
              <a:gd name="connsiteX34" fmla="*/ 1288528 w 1825371"/>
              <a:gd name="connsiteY34" fmla="*/ 2674639 h 3047785"/>
              <a:gd name="connsiteX35" fmla="*/ 1297493 w 1825371"/>
              <a:gd name="connsiteY35" fmla="*/ 3047785 h 3047785"/>
              <a:gd name="connsiteX36" fmla="*/ 1048951 w 1825371"/>
              <a:gd name="connsiteY36" fmla="*/ 3047785 h 3047785"/>
              <a:gd name="connsiteX37" fmla="*/ 1053441 w 1825371"/>
              <a:gd name="connsiteY37" fmla="*/ 2920082 h 3047785"/>
              <a:gd name="connsiteX38" fmla="*/ 1066213 w 1825371"/>
              <a:gd name="connsiteY38" fmla="*/ 2573839 h 3047785"/>
              <a:gd name="connsiteX39" fmla="*/ 1077951 w 1825371"/>
              <a:gd name="connsiteY39" fmla="*/ 2236916 h 3047785"/>
              <a:gd name="connsiteX40" fmla="*/ 1093485 w 1825371"/>
              <a:gd name="connsiteY40" fmla="*/ 1882733 h 3047785"/>
              <a:gd name="connsiteX41" fmla="*/ 1107983 w 1825371"/>
              <a:gd name="connsiteY41" fmla="*/ 1608293 h 3047785"/>
              <a:gd name="connsiteX42" fmla="*/ 1125245 w 1825371"/>
              <a:gd name="connsiteY42" fmla="*/ 1293464 h 3047785"/>
              <a:gd name="connsiteX43" fmla="*/ 1096247 w 1825371"/>
              <a:gd name="connsiteY43" fmla="*/ 1270681 h 3047785"/>
              <a:gd name="connsiteX44" fmla="*/ 984400 w 1825371"/>
              <a:gd name="connsiteY44" fmla="*/ 1242374 h 3047785"/>
              <a:gd name="connsiteX45" fmla="*/ 977149 w 1825371"/>
              <a:gd name="connsiteY45" fmla="*/ 1225458 h 3047785"/>
              <a:gd name="connsiteX46" fmla="*/ 983019 w 1825371"/>
              <a:gd name="connsiteY46" fmla="*/ 1189902 h 3047785"/>
              <a:gd name="connsiteX47" fmla="*/ 1016158 w 1825371"/>
              <a:gd name="connsiteY47" fmla="*/ 1097041 h 3047785"/>
              <a:gd name="connsiteX48" fmla="*/ 1055513 w 1825371"/>
              <a:gd name="connsiteY48" fmla="*/ 1078055 h 3047785"/>
              <a:gd name="connsiteX49" fmla="*/ 1097628 w 1825371"/>
              <a:gd name="connsiteY49" fmla="*/ 1104290 h 3047785"/>
              <a:gd name="connsiteX50" fmla="*/ 1115579 w 1825371"/>
              <a:gd name="connsiteY50" fmla="*/ 1107743 h 3047785"/>
              <a:gd name="connsiteX51" fmla="*/ 1177026 w 1825371"/>
              <a:gd name="connsiteY51" fmla="*/ 1087375 h 3047785"/>
              <a:gd name="connsiteX52" fmla="*/ 1179787 w 1825371"/>
              <a:gd name="connsiteY52" fmla="*/ 1073913 h 3047785"/>
              <a:gd name="connsiteX53" fmla="*/ 1135255 w 1825371"/>
              <a:gd name="connsiteY53" fmla="*/ 1041117 h 3047785"/>
              <a:gd name="connsiteX54" fmla="*/ 939868 w 1825371"/>
              <a:gd name="connsiteY54" fmla="*/ 883702 h 3047785"/>
              <a:gd name="connsiteX55" fmla="*/ 549783 w 1825371"/>
              <a:gd name="connsiteY55" fmla="*/ 496379 h 3047785"/>
              <a:gd name="connsiteX56" fmla="*/ 40947 w 1825371"/>
              <a:gd name="connsiteY56" fmla="*/ 48990 h 3047785"/>
              <a:gd name="connsiteX57" fmla="*/ 5735 w 1825371"/>
              <a:gd name="connsiteY57" fmla="*/ 17231 h 3047785"/>
              <a:gd name="connsiteX58" fmla="*/ 902 w 1825371"/>
              <a:gd name="connsiteY58" fmla="*/ 4114 h 3047785"/>
              <a:gd name="connsiteX59" fmla="*/ 15747 w 1825371"/>
              <a:gd name="connsiteY59" fmla="*/ 1352 h 3047785"/>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43305 w 1825371"/>
              <a:gd name="connsiteY31" fmla="*/ 1522336 h 4705763"/>
              <a:gd name="connsiteX32" fmla="*/ 1261256 w 1825371"/>
              <a:gd name="connsiteY32" fmla="*/ 1854772 h 4705763"/>
              <a:gd name="connsiteX33" fmla="*/ 1272647 w 1825371"/>
              <a:gd name="connsiteY33" fmla="*/ 2086061 h 4705763"/>
              <a:gd name="connsiteX34" fmla="*/ 1288528 w 1825371"/>
              <a:gd name="connsiteY34" fmla="*/ 2674639 h 4705763"/>
              <a:gd name="connsiteX35" fmla="*/ 1297493 w 1825371"/>
              <a:gd name="connsiteY35" fmla="*/ 3047785 h 4705763"/>
              <a:gd name="connsiteX36" fmla="*/ 938419 w 1825371"/>
              <a:gd name="connsiteY36" fmla="*/ 4705763 h 4705763"/>
              <a:gd name="connsiteX37" fmla="*/ 1053441 w 1825371"/>
              <a:gd name="connsiteY37" fmla="*/ 2920082 h 4705763"/>
              <a:gd name="connsiteX38" fmla="*/ 1066213 w 1825371"/>
              <a:gd name="connsiteY38" fmla="*/ 2573839 h 4705763"/>
              <a:gd name="connsiteX39" fmla="*/ 1077951 w 1825371"/>
              <a:gd name="connsiteY39" fmla="*/ 2236916 h 4705763"/>
              <a:gd name="connsiteX40" fmla="*/ 1093485 w 1825371"/>
              <a:gd name="connsiteY40" fmla="*/ 1882733 h 4705763"/>
              <a:gd name="connsiteX41" fmla="*/ 1107983 w 1825371"/>
              <a:gd name="connsiteY41" fmla="*/ 1608293 h 4705763"/>
              <a:gd name="connsiteX42" fmla="*/ 1125245 w 1825371"/>
              <a:gd name="connsiteY42" fmla="*/ 1293464 h 4705763"/>
              <a:gd name="connsiteX43" fmla="*/ 1096247 w 1825371"/>
              <a:gd name="connsiteY43" fmla="*/ 1270681 h 4705763"/>
              <a:gd name="connsiteX44" fmla="*/ 984400 w 1825371"/>
              <a:gd name="connsiteY44" fmla="*/ 1242374 h 4705763"/>
              <a:gd name="connsiteX45" fmla="*/ 977149 w 1825371"/>
              <a:gd name="connsiteY45" fmla="*/ 1225458 h 4705763"/>
              <a:gd name="connsiteX46" fmla="*/ 983019 w 1825371"/>
              <a:gd name="connsiteY46" fmla="*/ 1189902 h 4705763"/>
              <a:gd name="connsiteX47" fmla="*/ 1016158 w 1825371"/>
              <a:gd name="connsiteY47" fmla="*/ 1097041 h 4705763"/>
              <a:gd name="connsiteX48" fmla="*/ 1055513 w 1825371"/>
              <a:gd name="connsiteY48" fmla="*/ 1078055 h 4705763"/>
              <a:gd name="connsiteX49" fmla="*/ 1097628 w 1825371"/>
              <a:gd name="connsiteY49" fmla="*/ 1104290 h 4705763"/>
              <a:gd name="connsiteX50" fmla="*/ 1115579 w 1825371"/>
              <a:gd name="connsiteY50" fmla="*/ 1107743 h 4705763"/>
              <a:gd name="connsiteX51" fmla="*/ 1177026 w 1825371"/>
              <a:gd name="connsiteY51" fmla="*/ 1087375 h 4705763"/>
              <a:gd name="connsiteX52" fmla="*/ 1179787 w 1825371"/>
              <a:gd name="connsiteY52" fmla="*/ 1073913 h 4705763"/>
              <a:gd name="connsiteX53" fmla="*/ 1135255 w 1825371"/>
              <a:gd name="connsiteY53" fmla="*/ 1041117 h 4705763"/>
              <a:gd name="connsiteX54" fmla="*/ 939868 w 1825371"/>
              <a:gd name="connsiteY54" fmla="*/ 883702 h 4705763"/>
              <a:gd name="connsiteX55" fmla="*/ 549783 w 1825371"/>
              <a:gd name="connsiteY55" fmla="*/ 496379 h 4705763"/>
              <a:gd name="connsiteX56" fmla="*/ 40947 w 1825371"/>
              <a:gd name="connsiteY56" fmla="*/ 48990 h 4705763"/>
              <a:gd name="connsiteX57" fmla="*/ 5735 w 1825371"/>
              <a:gd name="connsiteY57" fmla="*/ 17231 h 4705763"/>
              <a:gd name="connsiteX58" fmla="*/ 902 w 1825371"/>
              <a:gd name="connsiteY58" fmla="*/ 4114 h 4705763"/>
              <a:gd name="connsiteX59" fmla="*/ 15747 w 1825371"/>
              <a:gd name="connsiteY59"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43305 w 1825371"/>
              <a:gd name="connsiteY31" fmla="*/ 1522336 h 4705763"/>
              <a:gd name="connsiteX32" fmla="*/ 1261256 w 1825371"/>
              <a:gd name="connsiteY32" fmla="*/ 1854772 h 4705763"/>
              <a:gd name="connsiteX33" fmla="*/ 1272647 w 1825371"/>
              <a:gd name="connsiteY33" fmla="*/ 2086061 h 4705763"/>
              <a:gd name="connsiteX34" fmla="*/ 1288528 w 1825371"/>
              <a:gd name="connsiteY34" fmla="*/ 2674639 h 4705763"/>
              <a:gd name="connsiteX35" fmla="*/ 1297493 w 1825371"/>
              <a:gd name="connsiteY35" fmla="*/ 4685667 h 4705763"/>
              <a:gd name="connsiteX36" fmla="*/ 938419 w 1825371"/>
              <a:gd name="connsiteY36" fmla="*/ 4705763 h 4705763"/>
              <a:gd name="connsiteX37" fmla="*/ 1053441 w 1825371"/>
              <a:gd name="connsiteY37" fmla="*/ 2920082 h 4705763"/>
              <a:gd name="connsiteX38" fmla="*/ 1066213 w 1825371"/>
              <a:gd name="connsiteY38" fmla="*/ 2573839 h 4705763"/>
              <a:gd name="connsiteX39" fmla="*/ 1077951 w 1825371"/>
              <a:gd name="connsiteY39" fmla="*/ 2236916 h 4705763"/>
              <a:gd name="connsiteX40" fmla="*/ 1093485 w 1825371"/>
              <a:gd name="connsiteY40" fmla="*/ 1882733 h 4705763"/>
              <a:gd name="connsiteX41" fmla="*/ 1107983 w 1825371"/>
              <a:gd name="connsiteY41" fmla="*/ 1608293 h 4705763"/>
              <a:gd name="connsiteX42" fmla="*/ 1125245 w 1825371"/>
              <a:gd name="connsiteY42" fmla="*/ 1293464 h 4705763"/>
              <a:gd name="connsiteX43" fmla="*/ 1096247 w 1825371"/>
              <a:gd name="connsiteY43" fmla="*/ 1270681 h 4705763"/>
              <a:gd name="connsiteX44" fmla="*/ 984400 w 1825371"/>
              <a:gd name="connsiteY44" fmla="*/ 1242374 h 4705763"/>
              <a:gd name="connsiteX45" fmla="*/ 977149 w 1825371"/>
              <a:gd name="connsiteY45" fmla="*/ 1225458 h 4705763"/>
              <a:gd name="connsiteX46" fmla="*/ 983019 w 1825371"/>
              <a:gd name="connsiteY46" fmla="*/ 1189902 h 4705763"/>
              <a:gd name="connsiteX47" fmla="*/ 1016158 w 1825371"/>
              <a:gd name="connsiteY47" fmla="*/ 1097041 h 4705763"/>
              <a:gd name="connsiteX48" fmla="*/ 1055513 w 1825371"/>
              <a:gd name="connsiteY48" fmla="*/ 1078055 h 4705763"/>
              <a:gd name="connsiteX49" fmla="*/ 1097628 w 1825371"/>
              <a:gd name="connsiteY49" fmla="*/ 1104290 h 4705763"/>
              <a:gd name="connsiteX50" fmla="*/ 1115579 w 1825371"/>
              <a:gd name="connsiteY50" fmla="*/ 1107743 h 4705763"/>
              <a:gd name="connsiteX51" fmla="*/ 1177026 w 1825371"/>
              <a:gd name="connsiteY51" fmla="*/ 1087375 h 4705763"/>
              <a:gd name="connsiteX52" fmla="*/ 1179787 w 1825371"/>
              <a:gd name="connsiteY52" fmla="*/ 1073913 h 4705763"/>
              <a:gd name="connsiteX53" fmla="*/ 1135255 w 1825371"/>
              <a:gd name="connsiteY53" fmla="*/ 1041117 h 4705763"/>
              <a:gd name="connsiteX54" fmla="*/ 939868 w 1825371"/>
              <a:gd name="connsiteY54" fmla="*/ 883702 h 4705763"/>
              <a:gd name="connsiteX55" fmla="*/ 549783 w 1825371"/>
              <a:gd name="connsiteY55" fmla="*/ 496379 h 4705763"/>
              <a:gd name="connsiteX56" fmla="*/ 40947 w 1825371"/>
              <a:gd name="connsiteY56" fmla="*/ 48990 h 4705763"/>
              <a:gd name="connsiteX57" fmla="*/ 5735 w 1825371"/>
              <a:gd name="connsiteY57" fmla="*/ 17231 h 4705763"/>
              <a:gd name="connsiteX58" fmla="*/ 902 w 1825371"/>
              <a:gd name="connsiteY58" fmla="*/ 4114 h 4705763"/>
              <a:gd name="connsiteX59" fmla="*/ 15747 w 1825371"/>
              <a:gd name="connsiteY59"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43305 w 1825371"/>
              <a:gd name="connsiteY31" fmla="*/ 1522336 h 4705763"/>
              <a:gd name="connsiteX32" fmla="*/ 1261256 w 1825371"/>
              <a:gd name="connsiteY32" fmla="*/ 1854772 h 4705763"/>
              <a:gd name="connsiteX33" fmla="*/ 1272647 w 1825371"/>
              <a:gd name="connsiteY33" fmla="*/ 2086061 h 4705763"/>
              <a:gd name="connsiteX34" fmla="*/ 1297493 w 1825371"/>
              <a:gd name="connsiteY34" fmla="*/ 4685667 h 4705763"/>
              <a:gd name="connsiteX35" fmla="*/ 938419 w 1825371"/>
              <a:gd name="connsiteY35" fmla="*/ 4705763 h 4705763"/>
              <a:gd name="connsiteX36" fmla="*/ 1053441 w 1825371"/>
              <a:gd name="connsiteY36" fmla="*/ 2920082 h 4705763"/>
              <a:gd name="connsiteX37" fmla="*/ 1066213 w 1825371"/>
              <a:gd name="connsiteY37" fmla="*/ 2573839 h 4705763"/>
              <a:gd name="connsiteX38" fmla="*/ 1077951 w 1825371"/>
              <a:gd name="connsiteY38" fmla="*/ 2236916 h 4705763"/>
              <a:gd name="connsiteX39" fmla="*/ 1093485 w 1825371"/>
              <a:gd name="connsiteY39" fmla="*/ 1882733 h 4705763"/>
              <a:gd name="connsiteX40" fmla="*/ 1107983 w 1825371"/>
              <a:gd name="connsiteY40" fmla="*/ 1608293 h 4705763"/>
              <a:gd name="connsiteX41" fmla="*/ 1125245 w 1825371"/>
              <a:gd name="connsiteY41" fmla="*/ 1293464 h 4705763"/>
              <a:gd name="connsiteX42" fmla="*/ 1096247 w 1825371"/>
              <a:gd name="connsiteY42" fmla="*/ 1270681 h 4705763"/>
              <a:gd name="connsiteX43" fmla="*/ 984400 w 1825371"/>
              <a:gd name="connsiteY43" fmla="*/ 1242374 h 4705763"/>
              <a:gd name="connsiteX44" fmla="*/ 977149 w 1825371"/>
              <a:gd name="connsiteY44" fmla="*/ 1225458 h 4705763"/>
              <a:gd name="connsiteX45" fmla="*/ 983019 w 1825371"/>
              <a:gd name="connsiteY45" fmla="*/ 1189902 h 4705763"/>
              <a:gd name="connsiteX46" fmla="*/ 1016158 w 1825371"/>
              <a:gd name="connsiteY46" fmla="*/ 1097041 h 4705763"/>
              <a:gd name="connsiteX47" fmla="*/ 1055513 w 1825371"/>
              <a:gd name="connsiteY47" fmla="*/ 1078055 h 4705763"/>
              <a:gd name="connsiteX48" fmla="*/ 1097628 w 1825371"/>
              <a:gd name="connsiteY48" fmla="*/ 1104290 h 4705763"/>
              <a:gd name="connsiteX49" fmla="*/ 1115579 w 1825371"/>
              <a:gd name="connsiteY49" fmla="*/ 1107743 h 4705763"/>
              <a:gd name="connsiteX50" fmla="*/ 1177026 w 1825371"/>
              <a:gd name="connsiteY50" fmla="*/ 1087375 h 4705763"/>
              <a:gd name="connsiteX51" fmla="*/ 1179787 w 1825371"/>
              <a:gd name="connsiteY51" fmla="*/ 1073913 h 4705763"/>
              <a:gd name="connsiteX52" fmla="*/ 1135255 w 1825371"/>
              <a:gd name="connsiteY52" fmla="*/ 1041117 h 4705763"/>
              <a:gd name="connsiteX53" fmla="*/ 939868 w 1825371"/>
              <a:gd name="connsiteY53" fmla="*/ 883702 h 4705763"/>
              <a:gd name="connsiteX54" fmla="*/ 549783 w 1825371"/>
              <a:gd name="connsiteY54" fmla="*/ 496379 h 4705763"/>
              <a:gd name="connsiteX55" fmla="*/ 40947 w 1825371"/>
              <a:gd name="connsiteY55" fmla="*/ 48990 h 4705763"/>
              <a:gd name="connsiteX56" fmla="*/ 5735 w 1825371"/>
              <a:gd name="connsiteY56" fmla="*/ 17231 h 4705763"/>
              <a:gd name="connsiteX57" fmla="*/ 902 w 1825371"/>
              <a:gd name="connsiteY57" fmla="*/ 4114 h 4705763"/>
              <a:gd name="connsiteX58" fmla="*/ 15747 w 1825371"/>
              <a:gd name="connsiteY58"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43305 w 1825371"/>
              <a:gd name="connsiteY31" fmla="*/ 1522336 h 4705763"/>
              <a:gd name="connsiteX32" fmla="*/ 1261256 w 1825371"/>
              <a:gd name="connsiteY32" fmla="*/ 1854772 h 4705763"/>
              <a:gd name="connsiteX33" fmla="*/ 1297493 w 1825371"/>
              <a:gd name="connsiteY33" fmla="*/ 4685667 h 4705763"/>
              <a:gd name="connsiteX34" fmla="*/ 938419 w 1825371"/>
              <a:gd name="connsiteY34" fmla="*/ 4705763 h 4705763"/>
              <a:gd name="connsiteX35" fmla="*/ 1053441 w 1825371"/>
              <a:gd name="connsiteY35" fmla="*/ 2920082 h 4705763"/>
              <a:gd name="connsiteX36" fmla="*/ 1066213 w 1825371"/>
              <a:gd name="connsiteY36" fmla="*/ 2573839 h 4705763"/>
              <a:gd name="connsiteX37" fmla="*/ 1077951 w 1825371"/>
              <a:gd name="connsiteY37" fmla="*/ 2236916 h 4705763"/>
              <a:gd name="connsiteX38" fmla="*/ 1093485 w 1825371"/>
              <a:gd name="connsiteY38" fmla="*/ 1882733 h 4705763"/>
              <a:gd name="connsiteX39" fmla="*/ 1107983 w 1825371"/>
              <a:gd name="connsiteY39" fmla="*/ 1608293 h 4705763"/>
              <a:gd name="connsiteX40" fmla="*/ 1125245 w 1825371"/>
              <a:gd name="connsiteY40" fmla="*/ 1293464 h 4705763"/>
              <a:gd name="connsiteX41" fmla="*/ 1096247 w 1825371"/>
              <a:gd name="connsiteY41" fmla="*/ 1270681 h 4705763"/>
              <a:gd name="connsiteX42" fmla="*/ 984400 w 1825371"/>
              <a:gd name="connsiteY42" fmla="*/ 1242374 h 4705763"/>
              <a:gd name="connsiteX43" fmla="*/ 977149 w 1825371"/>
              <a:gd name="connsiteY43" fmla="*/ 1225458 h 4705763"/>
              <a:gd name="connsiteX44" fmla="*/ 983019 w 1825371"/>
              <a:gd name="connsiteY44" fmla="*/ 1189902 h 4705763"/>
              <a:gd name="connsiteX45" fmla="*/ 1016158 w 1825371"/>
              <a:gd name="connsiteY45" fmla="*/ 1097041 h 4705763"/>
              <a:gd name="connsiteX46" fmla="*/ 1055513 w 1825371"/>
              <a:gd name="connsiteY46" fmla="*/ 1078055 h 4705763"/>
              <a:gd name="connsiteX47" fmla="*/ 1097628 w 1825371"/>
              <a:gd name="connsiteY47" fmla="*/ 1104290 h 4705763"/>
              <a:gd name="connsiteX48" fmla="*/ 1115579 w 1825371"/>
              <a:gd name="connsiteY48" fmla="*/ 1107743 h 4705763"/>
              <a:gd name="connsiteX49" fmla="*/ 1177026 w 1825371"/>
              <a:gd name="connsiteY49" fmla="*/ 1087375 h 4705763"/>
              <a:gd name="connsiteX50" fmla="*/ 1179787 w 1825371"/>
              <a:gd name="connsiteY50" fmla="*/ 1073913 h 4705763"/>
              <a:gd name="connsiteX51" fmla="*/ 1135255 w 1825371"/>
              <a:gd name="connsiteY51" fmla="*/ 1041117 h 4705763"/>
              <a:gd name="connsiteX52" fmla="*/ 939868 w 1825371"/>
              <a:gd name="connsiteY52" fmla="*/ 883702 h 4705763"/>
              <a:gd name="connsiteX53" fmla="*/ 549783 w 1825371"/>
              <a:gd name="connsiteY53" fmla="*/ 496379 h 4705763"/>
              <a:gd name="connsiteX54" fmla="*/ 40947 w 1825371"/>
              <a:gd name="connsiteY54" fmla="*/ 48990 h 4705763"/>
              <a:gd name="connsiteX55" fmla="*/ 5735 w 1825371"/>
              <a:gd name="connsiteY55" fmla="*/ 17231 h 4705763"/>
              <a:gd name="connsiteX56" fmla="*/ 902 w 1825371"/>
              <a:gd name="connsiteY56" fmla="*/ 4114 h 4705763"/>
              <a:gd name="connsiteX57" fmla="*/ 15747 w 1825371"/>
              <a:gd name="connsiteY57"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43305 w 1825371"/>
              <a:gd name="connsiteY31" fmla="*/ 1522336 h 4705763"/>
              <a:gd name="connsiteX32" fmla="*/ 1297493 w 1825371"/>
              <a:gd name="connsiteY32" fmla="*/ 4685667 h 4705763"/>
              <a:gd name="connsiteX33" fmla="*/ 938419 w 1825371"/>
              <a:gd name="connsiteY33" fmla="*/ 4705763 h 4705763"/>
              <a:gd name="connsiteX34" fmla="*/ 1053441 w 1825371"/>
              <a:gd name="connsiteY34" fmla="*/ 2920082 h 4705763"/>
              <a:gd name="connsiteX35" fmla="*/ 1066213 w 1825371"/>
              <a:gd name="connsiteY35" fmla="*/ 2573839 h 4705763"/>
              <a:gd name="connsiteX36" fmla="*/ 1077951 w 1825371"/>
              <a:gd name="connsiteY36" fmla="*/ 2236916 h 4705763"/>
              <a:gd name="connsiteX37" fmla="*/ 1093485 w 1825371"/>
              <a:gd name="connsiteY37" fmla="*/ 1882733 h 4705763"/>
              <a:gd name="connsiteX38" fmla="*/ 1107983 w 1825371"/>
              <a:gd name="connsiteY38" fmla="*/ 1608293 h 4705763"/>
              <a:gd name="connsiteX39" fmla="*/ 1125245 w 1825371"/>
              <a:gd name="connsiteY39" fmla="*/ 1293464 h 4705763"/>
              <a:gd name="connsiteX40" fmla="*/ 1096247 w 1825371"/>
              <a:gd name="connsiteY40" fmla="*/ 1270681 h 4705763"/>
              <a:gd name="connsiteX41" fmla="*/ 984400 w 1825371"/>
              <a:gd name="connsiteY41" fmla="*/ 1242374 h 4705763"/>
              <a:gd name="connsiteX42" fmla="*/ 977149 w 1825371"/>
              <a:gd name="connsiteY42" fmla="*/ 1225458 h 4705763"/>
              <a:gd name="connsiteX43" fmla="*/ 983019 w 1825371"/>
              <a:gd name="connsiteY43" fmla="*/ 1189902 h 4705763"/>
              <a:gd name="connsiteX44" fmla="*/ 1016158 w 1825371"/>
              <a:gd name="connsiteY44" fmla="*/ 1097041 h 4705763"/>
              <a:gd name="connsiteX45" fmla="*/ 1055513 w 1825371"/>
              <a:gd name="connsiteY45" fmla="*/ 1078055 h 4705763"/>
              <a:gd name="connsiteX46" fmla="*/ 1097628 w 1825371"/>
              <a:gd name="connsiteY46" fmla="*/ 1104290 h 4705763"/>
              <a:gd name="connsiteX47" fmla="*/ 1115579 w 1825371"/>
              <a:gd name="connsiteY47" fmla="*/ 1107743 h 4705763"/>
              <a:gd name="connsiteX48" fmla="*/ 1177026 w 1825371"/>
              <a:gd name="connsiteY48" fmla="*/ 1087375 h 4705763"/>
              <a:gd name="connsiteX49" fmla="*/ 1179787 w 1825371"/>
              <a:gd name="connsiteY49" fmla="*/ 1073913 h 4705763"/>
              <a:gd name="connsiteX50" fmla="*/ 1135255 w 1825371"/>
              <a:gd name="connsiteY50" fmla="*/ 1041117 h 4705763"/>
              <a:gd name="connsiteX51" fmla="*/ 939868 w 1825371"/>
              <a:gd name="connsiteY51" fmla="*/ 883702 h 4705763"/>
              <a:gd name="connsiteX52" fmla="*/ 549783 w 1825371"/>
              <a:gd name="connsiteY52" fmla="*/ 496379 h 4705763"/>
              <a:gd name="connsiteX53" fmla="*/ 40947 w 1825371"/>
              <a:gd name="connsiteY53" fmla="*/ 48990 h 4705763"/>
              <a:gd name="connsiteX54" fmla="*/ 5735 w 1825371"/>
              <a:gd name="connsiteY54" fmla="*/ 17231 h 4705763"/>
              <a:gd name="connsiteX55" fmla="*/ 902 w 1825371"/>
              <a:gd name="connsiteY55" fmla="*/ 4114 h 4705763"/>
              <a:gd name="connsiteX56" fmla="*/ 15747 w 1825371"/>
              <a:gd name="connsiteY56"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053441 w 1825371"/>
              <a:gd name="connsiteY33" fmla="*/ 2920082 h 4705763"/>
              <a:gd name="connsiteX34" fmla="*/ 1066213 w 1825371"/>
              <a:gd name="connsiteY34" fmla="*/ 2573839 h 4705763"/>
              <a:gd name="connsiteX35" fmla="*/ 1077951 w 1825371"/>
              <a:gd name="connsiteY35" fmla="*/ 2236916 h 4705763"/>
              <a:gd name="connsiteX36" fmla="*/ 1093485 w 1825371"/>
              <a:gd name="connsiteY36" fmla="*/ 1882733 h 4705763"/>
              <a:gd name="connsiteX37" fmla="*/ 1107983 w 1825371"/>
              <a:gd name="connsiteY37" fmla="*/ 1608293 h 4705763"/>
              <a:gd name="connsiteX38" fmla="*/ 1125245 w 1825371"/>
              <a:gd name="connsiteY38" fmla="*/ 1293464 h 4705763"/>
              <a:gd name="connsiteX39" fmla="*/ 1096247 w 1825371"/>
              <a:gd name="connsiteY39" fmla="*/ 1270681 h 4705763"/>
              <a:gd name="connsiteX40" fmla="*/ 984400 w 1825371"/>
              <a:gd name="connsiteY40" fmla="*/ 1242374 h 4705763"/>
              <a:gd name="connsiteX41" fmla="*/ 977149 w 1825371"/>
              <a:gd name="connsiteY41" fmla="*/ 1225458 h 4705763"/>
              <a:gd name="connsiteX42" fmla="*/ 983019 w 1825371"/>
              <a:gd name="connsiteY42" fmla="*/ 1189902 h 4705763"/>
              <a:gd name="connsiteX43" fmla="*/ 1016158 w 1825371"/>
              <a:gd name="connsiteY43" fmla="*/ 1097041 h 4705763"/>
              <a:gd name="connsiteX44" fmla="*/ 1055513 w 1825371"/>
              <a:gd name="connsiteY44" fmla="*/ 1078055 h 4705763"/>
              <a:gd name="connsiteX45" fmla="*/ 1097628 w 1825371"/>
              <a:gd name="connsiteY45" fmla="*/ 1104290 h 4705763"/>
              <a:gd name="connsiteX46" fmla="*/ 1115579 w 1825371"/>
              <a:gd name="connsiteY46" fmla="*/ 1107743 h 4705763"/>
              <a:gd name="connsiteX47" fmla="*/ 1177026 w 1825371"/>
              <a:gd name="connsiteY47" fmla="*/ 1087375 h 4705763"/>
              <a:gd name="connsiteX48" fmla="*/ 1179787 w 1825371"/>
              <a:gd name="connsiteY48" fmla="*/ 1073913 h 4705763"/>
              <a:gd name="connsiteX49" fmla="*/ 1135255 w 1825371"/>
              <a:gd name="connsiteY49" fmla="*/ 1041117 h 4705763"/>
              <a:gd name="connsiteX50" fmla="*/ 939868 w 1825371"/>
              <a:gd name="connsiteY50" fmla="*/ 883702 h 4705763"/>
              <a:gd name="connsiteX51" fmla="*/ 549783 w 1825371"/>
              <a:gd name="connsiteY51" fmla="*/ 496379 h 4705763"/>
              <a:gd name="connsiteX52" fmla="*/ 40947 w 1825371"/>
              <a:gd name="connsiteY52" fmla="*/ 48990 h 4705763"/>
              <a:gd name="connsiteX53" fmla="*/ 5735 w 1825371"/>
              <a:gd name="connsiteY53" fmla="*/ 17231 h 4705763"/>
              <a:gd name="connsiteX54" fmla="*/ 902 w 1825371"/>
              <a:gd name="connsiteY54" fmla="*/ 4114 h 4705763"/>
              <a:gd name="connsiteX55" fmla="*/ 15747 w 1825371"/>
              <a:gd name="connsiteY55"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053441 w 1825371"/>
              <a:gd name="connsiteY33" fmla="*/ 2920082 h 4705763"/>
              <a:gd name="connsiteX34" fmla="*/ 1066213 w 1825371"/>
              <a:gd name="connsiteY34" fmla="*/ 2573839 h 4705763"/>
              <a:gd name="connsiteX35" fmla="*/ 1077951 w 1825371"/>
              <a:gd name="connsiteY35" fmla="*/ 2236916 h 4705763"/>
              <a:gd name="connsiteX36" fmla="*/ 1093485 w 1825371"/>
              <a:gd name="connsiteY36" fmla="*/ 1882733 h 4705763"/>
              <a:gd name="connsiteX37" fmla="*/ 1125245 w 1825371"/>
              <a:gd name="connsiteY37" fmla="*/ 1293464 h 4705763"/>
              <a:gd name="connsiteX38" fmla="*/ 1096247 w 1825371"/>
              <a:gd name="connsiteY38" fmla="*/ 1270681 h 4705763"/>
              <a:gd name="connsiteX39" fmla="*/ 984400 w 1825371"/>
              <a:gd name="connsiteY39" fmla="*/ 1242374 h 4705763"/>
              <a:gd name="connsiteX40" fmla="*/ 977149 w 1825371"/>
              <a:gd name="connsiteY40" fmla="*/ 1225458 h 4705763"/>
              <a:gd name="connsiteX41" fmla="*/ 983019 w 1825371"/>
              <a:gd name="connsiteY41" fmla="*/ 1189902 h 4705763"/>
              <a:gd name="connsiteX42" fmla="*/ 1016158 w 1825371"/>
              <a:gd name="connsiteY42" fmla="*/ 1097041 h 4705763"/>
              <a:gd name="connsiteX43" fmla="*/ 1055513 w 1825371"/>
              <a:gd name="connsiteY43" fmla="*/ 1078055 h 4705763"/>
              <a:gd name="connsiteX44" fmla="*/ 1097628 w 1825371"/>
              <a:gd name="connsiteY44" fmla="*/ 1104290 h 4705763"/>
              <a:gd name="connsiteX45" fmla="*/ 1115579 w 1825371"/>
              <a:gd name="connsiteY45" fmla="*/ 1107743 h 4705763"/>
              <a:gd name="connsiteX46" fmla="*/ 1177026 w 1825371"/>
              <a:gd name="connsiteY46" fmla="*/ 1087375 h 4705763"/>
              <a:gd name="connsiteX47" fmla="*/ 1179787 w 1825371"/>
              <a:gd name="connsiteY47" fmla="*/ 1073913 h 4705763"/>
              <a:gd name="connsiteX48" fmla="*/ 1135255 w 1825371"/>
              <a:gd name="connsiteY48" fmla="*/ 1041117 h 4705763"/>
              <a:gd name="connsiteX49" fmla="*/ 939868 w 1825371"/>
              <a:gd name="connsiteY49" fmla="*/ 883702 h 4705763"/>
              <a:gd name="connsiteX50" fmla="*/ 549783 w 1825371"/>
              <a:gd name="connsiteY50" fmla="*/ 496379 h 4705763"/>
              <a:gd name="connsiteX51" fmla="*/ 40947 w 1825371"/>
              <a:gd name="connsiteY51" fmla="*/ 48990 h 4705763"/>
              <a:gd name="connsiteX52" fmla="*/ 5735 w 1825371"/>
              <a:gd name="connsiteY52" fmla="*/ 17231 h 4705763"/>
              <a:gd name="connsiteX53" fmla="*/ 902 w 1825371"/>
              <a:gd name="connsiteY53" fmla="*/ 4114 h 4705763"/>
              <a:gd name="connsiteX54" fmla="*/ 15747 w 1825371"/>
              <a:gd name="connsiteY54"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053441 w 1825371"/>
              <a:gd name="connsiteY33" fmla="*/ 2920082 h 4705763"/>
              <a:gd name="connsiteX34" fmla="*/ 1066213 w 1825371"/>
              <a:gd name="connsiteY34" fmla="*/ 2573839 h 4705763"/>
              <a:gd name="connsiteX35" fmla="*/ 1077951 w 1825371"/>
              <a:gd name="connsiteY35" fmla="*/ 2236916 h 4705763"/>
              <a:gd name="connsiteX36" fmla="*/ 1125245 w 1825371"/>
              <a:gd name="connsiteY36" fmla="*/ 1293464 h 4705763"/>
              <a:gd name="connsiteX37" fmla="*/ 1096247 w 1825371"/>
              <a:gd name="connsiteY37" fmla="*/ 1270681 h 4705763"/>
              <a:gd name="connsiteX38" fmla="*/ 984400 w 1825371"/>
              <a:gd name="connsiteY38" fmla="*/ 1242374 h 4705763"/>
              <a:gd name="connsiteX39" fmla="*/ 977149 w 1825371"/>
              <a:gd name="connsiteY39" fmla="*/ 1225458 h 4705763"/>
              <a:gd name="connsiteX40" fmla="*/ 983019 w 1825371"/>
              <a:gd name="connsiteY40" fmla="*/ 1189902 h 4705763"/>
              <a:gd name="connsiteX41" fmla="*/ 1016158 w 1825371"/>
              <a:gd name="connsiteY41" fmla="*/ 1097041 h 4705763"/>
              <a:gd name="connsiteX42" fmla="*/ 1055513 w 1825371"/>
              <a:gd name="connsiteY42" fmla="*/ 1078055 h 4705763"/>
              <a:gd name="connsiteX43" fmla="*/ 1097628 w 1825371"/>
              <a:gd name="connsiteY43" fmla="*/ 1104290 h 4705763"/>
              <a:gd name="connsiteX44" fmla="*/ 1115579 w 1825371"/>
              <a:gd name="connsiteY44" fmla="*/ 1107743 h 4705763"/>
              <a:gd name="connsiteX45" fmla="*/ 1177026 w 1825371"/>
              <a:gd name="connsiteY45" fmla="*/ 1087375 h 4705763"/>
              <a:gd name="connsiteX46" fmla="*/ 1179787 w 1825371"/>
              <a:gd name="connsiteY46" fmla="*/ 1073913 h 4705763"/>
              <a:gd name="connsiteX47" fmla="*/ 1135255 w 1825371"/>
              <a:gd name="connsiteY47" fmla="*/ 1041117 h 4705763"/>
              <a:gd name="connsiteX48" fmla="*/ 939868 w 1825371"/>
              <a:gd name="connsiteY48" fmla="*/ 883702 h 4705763"/>
              <a:gd name="connsiteX49" fmla="*/ 549783 w 1825371"/>
              <a:gd name="connsiteY49" fmla="*/ 496379 h 4705763"/>
              <a:gd name="connsiteX50" fmla="*/ 40947 w 1825371"/>
              <a:gd name="connsiteY50" fmla="*/ 48990 h 4705763"/>
              <a:gd name="connsiteX51" fmla="*/ 5735 w 1825371"/>
              <a:gd name="connsiteY51" fmla="*/ 17231 h 4705763"/>
              <a:gd name="connsiteX52" fmla="*/ 902 w 1825371"/>
              <a:gd name="connsiteY52" fmla="*/ 4114 h 4705763"/>
              <a:gd name="connsiteX53" fmla="*/ 15747 w 1825371"/>
              <a:gd name="connsiteY53"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053441 w 1825371"/>
              <a:gd name="connsiteY33" fmla="*/ 2920082 h 4705763"/>
              <a:gd name="connsiteX34" fmla="*/ 1066213 w 1825371"/>
              <a:gd name="connsiteY34" fmla="*/ 2573839 h 4705763"/>
              <a:gd name="connsiteX35" fmla="*/ 1125245 w 1825371"/>
              <a:gd name="connsiteY35" fmla="*/ 1293464 h 4705763"/>
              <a:gd name="connsiteX36" fmla="*/ 1096247 w 1825371"/>
              <a:gd name="connsiteY36" fmla="*/ 1270681 h 4705763"/>
              <a:gd name="connsiteX37" fmla="*/ 984400 w 1825371"/>
              <a:gd name="connsiteY37" fmla="*/ 1242374 h 4705763"/>
              <a:gd name="connsiteX38" fmla="*/ 977149 w 1825371"/>
              <a:gd name="connsiteY38" fmla="*/ 1225458 h 4705763"/>
              <a:gd name="connsiteX39" fmla="*/ 983019 w 1825371"/>
              <a:gd name="connsiteY39" fmla="*/ 1189902 h 4705763"/>
              <a:gd name="connsiteX40" fmla="*/ 1016158 w 1825371"/>
              <a:gd name="connsiteY40" fmla="*/ 1097041 h 4705763"/>
              <a:gd name="connsiteX41" fmla="*/ 1055513 w 1825371"/>
              <a:gd name="connsiteY41" fmla="*/ 1078055 h 4705763"/>
              <a:gd name="connsiteX42" fmla="*/ 1097628 w 1825371"/>
              <a:gd name="connsiteY42" fmla="*/ 1104290 h 4705763"/>
              <a:gd name="connsiteX43" fmla="*/ 1115579 w 1825371"/>
              <a:gd name="connsiteY43" fmla="*/ 1107743 h 4705763"/>
              <a:gd name="connsiteX44" fmla="*/ 1177026 w 1825371"/>
              <a:gd name="connsiteY44" fmla="*/ 1087375 h 4705763"/>
              <a:gd name="connsiteX45" fmla="*/ 1179787 w 1825371"/>
              <a:gd name="connsiteY45" fmla="*/ 1073913 h 4705763"/>
              <a:gd name="connsiteX46" fmla="*/ 1135255 w 1825371"/>
              <a:gd name="connsiteY46" fmla="*/ 1041117 h 4705763"/>
              <a:gd name="connsiteX47" fmla="*/ 939868 w 1825371"/>
              <a:gd name="connsiteY47" fmla="*/ 883702 h 4705763"/>
              <a:gd name="connsiteX48" fmla="*/ 549783 w 1825371"/>
              <a:gd name="connsiteY48" fmla="*/ 496379 h 4705763"/>
              <a:gd name="connsiteX49" fmla="*/ 40947 w 1825371"/>
              <a:gd name="connsiteY49" fmla="*/ 48990 h 4705763"/>
              <a:gd name="connsiteX50" fmla="*/ 5735 w 1825371"/>
              <a:gd name="connsiteY50" fmla="*/ 17231 h 4705763"/>
              <a:gd name="connsiteX51" fmla="*/ 902 w 1825371"/>
              <a:gd name="connsiteY51" fmla="*/ 4114 h 4705763"/>
              <a:gd name="connsiteX52" fmla="*/ 15747 w 1825371"/>
              <a:gd name="connsiteY52"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053441 w 1825371"/>
              <a:gd name="connsiteY33" fmla="*/ 2920082 h 4705763"/>
              <a:gd name="connsiteX34" fmla="*/ 1125245 w 1825371"/>
              <a:gd name="connsiteY34" fmla="*/ 1293464 h 4705763"/>
              <a:gd name="connsiteX35" fmla="*/ 1096247 w 1825371"/>
              <a:gd name="connsiteY35" fmla="*/ 1270681 h 4705763"/>
              <a:gd name="connsiteX36" fmla="*/ 984400 w 1825371"/>
              <a:gd name="connsiteY36" fmla="*/ 1242374 h 4705763"/>
              <a:gd name="connsiteX37" fmla="*/ 977149 w 1825371"/>
              <a:gd name="connsiteY37" fmla="*/ 1225458 h 4705763"/>
              <a:gd name="connsiteX38" fmla="*/ 983019 w 1825371"/>
              <a:gd name="connsiteY38" fmla="*/ 1189902 h 4705763"/>
              <a:gd name="connsiteX39" fmla="*/ 1016158 w 1825371"/>
              <a:gd name="connsiteY39" fmla="*/ 1097041 h 4705763"/>
              <a:gd name="connsiteX40" fmla="*/ 1055513 w 1825371"/>
              <a:gd name="connsiteY40" fmla="*/ 1078055 h 4705763"/>
              <a:gd name="connsiteX41" fmla="*/ 1097628 w 1825371"/>
              <a:gd name="connsiteY41" fmla="*/ 1104290 h 4705763"/>
              <a:gd name="connsiteX42" fmla="*/ 1115579 w 1825371"/>
              <a:gd name="connsiteY42" fmla="*/ 1107743 h 4705763"/>
              <a:gd name="connsiteX43" fmla="*/ 1177026 w 1825371"/>
              <a:gd name="connsiteY43" fmla="*/ 1087375 h 4705763"/>
              <a:gd name="connsiteX44" fmla="*/ 1179787 w 1825371"/>
              <a:gd name="connsiteY44" fmla="*/ 1073913 h 4705763"/>
              <a:gd name="connsiteX45" fmla="*/ 1135255 w 1825371"/>
              <a:gd name="connsiteY45" fmla="*/ 1041117 h 4705763"/>
              <a:gd name="connsiteX46" fmla="*/ 939868 w 1825371"/>
              <a:gd name="connsiteY46" fmla="*/ 883702 h 4705763"/>
              <a:gd name="connsiteX47" fmla="*/ 549783 w 1825371"/>
              <a:gd name="connsiteY47" fmla="*/ 496379 h 4705763"/>
              <a:gd name="connsiteX48" fmla="*/ 40947 w 1825371"/>
              <a:gd name="connsiteY48" fmla="*/ 48990 h 4705763"/>
              <a:gd name="connsiteX49" fmla="*/ 5735 w 1825371"/>
              <a:gd name="connsiteY49" fmla="*/ 17231 h 4705763"/>
              <a:gd name="connsiteX50" fmla="*/ 902 w 1825371"/>
              <a:gd name="connsiteY50" fmla="*/ 4114 h 4705763"/>
              <a:gd name="connsiteX51" fmla="*/ 15747 w 1825371"/>
              <a:gd name="connsiteY51"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125245 w 1825371"/>
              <a:gd name="connsiteY33" fmla="*/ 1293464 h 4705763"/>
              <a:gd name="connsiteX34" fmla="*/ 1096247 w 1825371"/>
              <a:gd name="connsiteY34" fmla="*/ 1270681 h 4705763"/>
              <a:gd name="connsiteX35" fmla="*/ 984400 w 1825371"/>
              <a:gd name="connsiteY35" fmla="*/ 1242374 h 4705763"/>
              <a:gd name="connsiteX36" fmla="*/ 977149 w 1825371"/>
              <a:gd name="connsiteY36" fmla="*/ 1225458 h 4705763"/>
              <a:gd name="connsiteX37" fmla="*/ 983019 w 1825371"/>
              <a:gd name="connsiteY37" fmla="*/ 1189902 h 4705763"/>
              <a:gd name="connsiteX38" fmla="*/ 1016158 w 1825371"/>
              <a:gd name="connsiteY38" fmla="*/ 1097041 h 4705763"/>
              <a:gd name="connsiteX39" fmla="*/ 1055513 w 1825371"/>
              <a:gd name="connsiteY39" fmla="*/ 1078055 h 4705763"/>
              <a:gd name="connsiteX40" fmla="*/ 1097628 w 1825371"/>
              <a:gd name="connsiteY40" fmla="*/ 1104290 h 4705763"/>
              <a:gd name="connsiteX41" fmla="*/ 1115579 w 1825371"/>
              <a:gd name="connsiteY41" fmla="*/ 1107743 h 4705763"/>
              <a:gd name="connsiteX42" fmla="*/ 1177026 w 1825371"/>
              <a:gd name="connsiteY42" fmla="*/ 1087375 h 4705763"/>
              <a:gd name="connsiteX43" fmla="*/ 1179787 w 1825371"/>
              <a:gd name="connsiteY43" fmla="*/ 1073913 h 4705763"/>
              <a:gd name="connsiteX44" fmla="*/ 1135255 w 1825371"/>
              <a:gd name="connsiteY44" fmla="*/ 1041117 h 4705763"/>
              <a:gd name="connsiteX45" fmla="*/ 939868 w 1825371"/>
              <a:gd name="connsiteY45" fmla="*/ 883702 h 4705763"/>
              <a:gd name="connsiteX46" fmla="*/ 549783 w 1825371"/>
              <a:gd name="connsiteY46" fmla="*/ 496379 h 4705763"/>
              <a:gd name="connsiteX47" fmla="*/ 40947 w 1825371"/>
              <a:gd name="connsiteY47" fmla="*/ 48990 h 4705763"/>
              <a:gd name="connsiteX48" fmla="*/ 5735 w 1825371"/>
              <a:gd name="connsiteY48" fmla="*/ 17231 h 4705763"/>
              <a:gd name="connsiteX49" fmla="*/ 902 w 1825371"/>
              <a:gd name="connsiteY49" fmla="*/ 4114 h 4705763"/>
              <a:gd name="connsiteX50" fmla="*/ 15747 w 1825371"/>
              <a:gd name="connsiteY50" fmla="*/ 1352 h 4705763"/>
              <a:gd name="connsiteX0" fmla="*/ 15747 w 1825371"/>
              <a:gd name="connsiteY0" fmla="*/ 1352 h 4685667"/>
              <a:gd name="connsiteX1" fmla="*/ 83062 w 1825371"/>
              <a:gd name="connsiteY1" fmla="*/ 34837 h 4685667"/>
              <a:gd name="connsiteX2" fmla="*/ 961270 w 1825371"/>
              <a:gd name="connsiteY2" fmla="*/ 755975 h 4685667"/>
              <a:gd name="connsiteX3" fmla="*/ 1239162 w 1825371"/>
              <a:gd name="connsiteY3" fmla="*/ 1001764 h 4685667"/>
              <a:gd name="connsiteX4" fmla="*/ 1276445 w 1825371"/>
              <a:gd name="connsiteY4" fmla="*/ 1025928 h 4685667"/>
              <a:gd name="connsiteX5" fmla="*/ 1316489 w 1825371"/>
              <a:gd name="connsiteY5" fmla="*/ 1009704 h 4685667"/>
              <a:gd name="connsiteX6" fmla="*/ 1345141 w 1825371"/>
              <a:gd name="connsiteY6" fmla="*/ 948602 h 4685667"/>
              <a:gd name="connsiteX7" fmla="*/ 1407624 w 1825371"/>
              <a:gd name="connsiteY7" fmla="*/ 869894 h 4685667"/>
              <a:gd name="connsiteX8" fmla="*/ 1749379 w 1825371"/>
              <a:gd name="connsiteY8" fmla="*/ 590967 h 4685667"/>
              <a:gd name="connsiteX9" fmla="*/ 1808066 w 1825371"/>
              <a:gd name="connsiteY9" fmla="*/ 545399 h 4685667"/>
              <a:gd name="connsiteX10" fmla="*/ 1825326 w 1825371"/>
              <a:gd name="connsiteY10" fmla="*/ 554375 h 4685667"/>
              <a:gd name="connsiteX11" fmla="*/ 1811172 w 1825371"/>
              <a:gd name="connsiteY11" fmla="*/ 590277 h 4685667"/>
              <a:gd name="connsiteX12" fmla="*/ 1721073 w 1825371"/>
              <a:gd name="connsiteY12" fmla="*/ 698326 h 4685667"/>
              <a:gd name="connsiteX13" fmla="*/ 1385877 w 1825371"/>
              <a:gd name="connsiteY13" fmla="*/ 1068389 h 4685667"/>
              <a:gd name="connsiteX14" fmla="*/ 1376211 w 1825371"/>
              <a:gd name="connsiteY14" fmla="*/ 1098421 h 4685667"/>
              <a:gd name="connsiteX15" fmla="*/ 1361366 w 1825371"/>
              <a:gd name="connsiteY15" fmla="*/ 1135359 h 4685667"/>
              <a:gd name="connsiteX16" fmla="*/ 1355153 w 1825371"/>
              <a:gd name="connsiteY16" fmla="*/ 1169879 h 4685667"/>
              <a:gd name="connsiteX17" fmla="*/ 1409696 w 1825371"/>
              <a:gd name="connsiteY17" fmla="*/ 1384253 h 4685667"/>
              <a:gd name="connsiteX18" fmla="*/ 1524994 w 1825371"/>
              <a:gd name="connsiteY18" fmla="*/ 1739817 h 4685667"/>
              <a:gd name="connsiteX19" fmla="*/ 1659971 w 1825371"/>
              <a:gd name="connsiteY19" fmla="*/ 2199288 h 4685667"/>
              <a:gd name="connsiteX20" fmla="*/ 1782864 w 1825371"/>
              <a:gd name="connsiteY20" fmla="*/ 2697077 h 4685667"/>
              <a:gd name="connsiteX21" fmla="*/ 1794257 w 1825371"/>
              <a:gd name="connsiteY21" fmla="*/ 2767845 h 4685667"/>
              <a:gd name="connsiteX22" fmla="*/ 1791840 w 1825371"/>
              <a:gd name="connsiteY22" fmla="*/ 2778202 h 4685667"/>
              <a:gd name="connsiteX23" fmla="*/ 1784245 w 1825371"/>
              <a:gd name="connsiteY23" fmla="*/ 2770607 h 4685667"/>
              <a:gd name="connsiteX24" fmla="*/ 1746617 w 1825371"/>
              <a:gd name="connsiteY24" fmla="*/ 2660831 h 4685667"/>
              <a:gd name="connsiteX25" fmla="*/ 1513602 w 1825371"/>
              <a:gd name="connsiteY25" fmla="*/ 1875484 h 4685667"/>
              <a:gd name="connsiteX26" fmla="*/ 1297158 w 1825371"/>
              <a:gd name="connsiteY26" fmla="*/ 1267919 h 4685667"/>
              <a:gd name="connsiteX27" fmla="*/ 1275064 w 1825371"/>
              <a:gd name="connsiteY27" fmla="*/ 1217173 h 4685667"/>
              <a:gd name="connsiteX28" fmla="*/ 1248483 w 1825371"/>
              <a:gd name="connsiteY28" fmla="*/ 1193353 h 4685667"/>
              <a:gd name="connsiteX29" fmla="*/ 1232949 w 1825371"/>
              <a:gd name="connsiteY29" fmla="*/ 1222351 h 4685667"/>
              <a:gd name="connsiteX30" fmla="*/ 1230877 w 1825371"/>
              <a:gd name="connsiteY30" fmla="*/ 1283108 h 4685667"/>
              <a:gd name="connsiteX31" fmla="*/ 1297493 w 1825371"/>
              <a:gd name="connsiteY31" fmla="*/ 4685667 h 4685667"/>
              <a:gd name="connsiteX32" fmla="*/ 978613 w 1825371"/>
              <a:gd name="connsiteY32" fmla="*/ 4685667 h 4685667"/>
              <a:gd name="connsiteX33" fmla="*/ 1125245 w 1825371"/>
              <a:gd name="connsiteY33" fmla="*/ 1293464 h 4685667"/>
              <a:gd name="connsiteX34" fmla="*/ 1096247 w 1825371"/>
              <a:gd name="connsiteY34" fmla="*/ 1270681 h 4685667"/>
              <a:gd name="connsiteX35" fmla="*/ 984400 w 1825371"/>
              <a:gd name="connsiteY35" fmla="*/ 1242374 h 4685667"/>
              <a:gd name="connsiteX36" fmla="*/ 977149 w 1825371"/>
              <a:gd name="connsiteY36" fmla="*/ 1225458 h 4685667"/>
              <a:gd name="connsiteX37" fmla="*/ 983019 w 1825371"/>
              <a:gd name="connsiteY37" fmla="*/ 1189902 h 4685667"/>
              <a:gd name="connsiteX38" fmla="*/ 1016158 w 1825371"/>
              <a:gd name="connsiteY38" fmla="*/ 1097041 h 4685667"/>
              <a:gd name="connsiteX39" fmla="*/ 1055513 w 1825371"/>
              <a:gd name="connsiteY39" fmla="*/ 1078055 h 4685667"/>
              <a:gd name="connsiteX40" fmla="*/ 1097628 w 1825371"/>
              <a:gd name="connsiteY40" fmla="*/ 1104290 h 4685667"/>
              <a:gd name="connsiteX41" fmla="*/ 1115579 w 1825371"/>
              <a:gd name="connsiteY41" fmla="*/ 1107743 h 4685667"/>
              <a:gd name="connsiteX42" fmla="*/ 1177026 w 1825371"/>
              <a:gd name="connsiteY42" fmla="*/ 1087375 h 4685667"/>
              <a:gd name="connsiteX43" fmla="*/ 1179787 w 1825371"/>
              <a:gd name="connsiteY43" fmla="*/ 1073913 h 4685667"/>
              <a:gd name="connsiteX44" fmla="*/ 1135255 w 1825371"/>
              <a:gd name="connsiteY44" fmla="*/ 1041117 h 4685667"/>
              <a:gd name="connsiteX45" fmla="*/ 939868 w 1825371"/>
              <a:gd name="connsiteY45" fmla="*/ 883702 h 4685667"/>
              <a:gd name="connsiteX46" fmla="*/ 549783 w 1825371"/>
              <a:gd name="connsiteY46" fmla="*/ 496379 h 4685667"/>
              <a:gd name="connsiteX47" fmla="*/ 40947 w 1825371"/>
              <a:gd name="connsiteY47" fmla="*/ 48990 h 4685667"/>
              <a:gd name="connsiteX48" fmla="*/ 5735 w 1825371"/>
              <a:gd name="connsiteY48" fmla="*/ 17231 h 4685667"/>
              <a:gd name="connsiteX49" fmla="*/ 902 w 1825371"/>
              <a:gd name="connsiteY49" fmla="*/ 4114 h 4685667"/>
              <a:gd name="connsiteX50" fmla="*/ 15747 w 1825371"/>
              <a:gd name="connsiteY50" fmla="*/ 1352 h 4685667"/>
              <a:gd name="connsiteX0" fmla="*/ 15747 w 1825371"/>
              <a:gd name="connsiteY0" fmla="*/ 1352 h 4685667"/>
              <a:gd name="connsiteX1" fmla="*/ 83062 w 1825371"/>
              <a:gd name="connsiteY1" fmla="*/ 34837 h 4685667"/>
              <a:gd name="connsiteX2" fmla="*/ 961270 w 1825371"/>
              <a:gd name="connsiteY2" fmla="*/ 755975 h 4685667"/>
              <a:gd name="connsiteX3" fmla="*/ 1239162 w 1825371"/>
              <a:gd name="connsiteY3" fmla="*/ 1001764 h 4685667"/>
              <a:gd name="connsiteX4" fmla="*/ 1276445 w 1825371"/>
              <a:gd name="connsiteY4" fmla="*/ 1025928 h 4685667"/>
              <a:gd name="connsiteX5" fmla="*/ 1316489 w 1825371"/>
              <a:gd name="connsiteY5" fmla="*/ 1009704 h 4685667"/>
              <a:gd name="connsiteX6" fmla="*/ 1345141 w 1825371"/>
              <a:gd name="connsiteY6" fmla="*/ 948602 h 4685667"/>
              <a:gd name="connsiteX7" fmla="*/ 1407624 w 1825371"/>
              <a:gd name="connsiteY7" fmla="*/ 869894 h 4685667"/>
              <a:gd name="connsiteX8" fmla="*/ 1749379 w 1825371"/>
              <a:gd name="connsiteY8" fmla="*/ 590967 h 4685667"/>
              <a:gd name="connsiteX9" fmla="*/ 1808066 w 1825371"/>
              <a:gd name="connsiteY9" fmla="*/ 545399 h 4685667"/>
              <a:gd name="connsiteX10" fmla="*/ 1825326 w 1825371"/>
              <a:gd name="connsiteY10" fmla="*/ 554375 h 4685667"/>
              <a:gd name="connsiteX11" fmla="*/ 1811172 w 1825371"/>
              <a:gd name="connsiteY11" fmla="*/ 590277 h 4685667"/>
              <a:gd name="connsiteX12" fmla="*/ 1721073 w 1825371"/>
              <a:gd name="connsiteY12" fmla="*/ 698326 h 4685667"/>
              <a:gd name="connsiteX13" fmla="*/ 1385877 w 1825371"/>
              <a:gd name="connsiteY13" fmla="*/ 1068389 h 4685667"/>
              <a:gd name="connsiteX14" fmla="*/ 1376211 w 1825371"/>
              <a:gd name="connsiteY14" fmla="*/ 1098421 h 4685667"/>
              <a:gd name="connsiteX15" fmla="*/ 1361366 w 1825371"/>
              <a:gd name="connsiteY15" fmla="*/ 1135359 h 4685667"/>
              <a:gd name="connsiteX16" fmla="*/ 1355153 w 1825371"/>
              <a:gd name="connsiteY16" fmla="*/ 1169879 h 4685667"/>
              <a:gd name="connsiteX17" fmla="*/ 1409696 w 1825371"/>
              <a:gd name="connsiteY17" fmla="*/ 1384253 h 4685667"/>
              <a:gd name="connsiteX18" fmla="*/ 1524994 w 1825371"/>
              <a:gd name="connsiteY18" fmla="*/ 1739817 h 4685667"/>
              <a:gd name="connsiteX19" fmla="*/ 1659971 w 1825371"/>
              <a:gd name="connsiteY19" fmla="*/ 2199288 h 4685667"/>
              <a:gd name="connsiteX20" fmla="*/ 1782864 w 1825371"/>
              <a:gd name="connsiteY20" fmla="*/ 2697077 h 4685667"/>
              <a:gd name="connsiteX21" fmla="*/ 1794257 w 1825371"/>
              <a:gd name="connsiteY21" fmla="*/ 2767845 h 4685667"/>
              <a:gd name="connsiteX22" fmla="*/ 1791840 w 1825371"/>
              <a:gd name="connsiteY22" fmla="*/ 2778202 h 4685667"/>
              <a:gd name="connsiteX23" fmla="*/ 1784245 w 1825371"/>
              <a:gd name="connsiteY23" fmla="*/ 2770607 h 4685667"/>
              <a:gd name="connsiteX24" fmla="*/ 1746617 w 1825371"/>
              <a:gd name="connsiteY24" fmla="*/ 2660831 h 4685667"/>
              <a:gd name="connsiteX25" fmla="*/ 1513602 w 1825371"/>
              <a:gd name="connsiteY25" fmla="*/ 1875484 h 4685667"/>
              <a:gd name="connsiteX26" fmla="*/ 1297158 w 1825371"/>
              <a:gd name="connsiteY26" fmla="*/ 1267919 h 4685667"/>
              <a:gd name="connsiteX27" fmla="*/ 1275064 w 1825371"/>
              <a:gd name="connsiteY27" fmla="*/ 1217173 h 4685667"/>
              <a:gd name="connsiteX28" fmla="*/ 1248483 w 1825371"/>
              <a:gd name="connsiteY28" fmla="*/ 1193353 h 4685667"/>
              <a:gd name="connsiteX29" fmla="*/ 1232949 w 1825371"/>
              <a:gd name="connsiteY29" fmla="*/ 1222351 h 4685667"/>
              <a:gd name="connsiteX30" fmla="*/ 1230877 w 1825371"/>
              <a:gd name="connsiteY30" fmla="*/ 1283108 h 4685667"/>
              <a:gd name="connsiteX31" fmla="*/ 1217106 w 1825371"/>
              <a:gd name="connsiteY31" fmla="*/ 4685667 h 4685667"/>
              <a:gd name="connsiteX32" fmla="*/ 978613 w 1825371"/>
              <a:gd name="connsiteY32" fmla="*/ 4685667 h 4685667"/>
              <a:gd name="connsiteX33" fmla="*/ 1125245 w 1825371"/>
              <a:gd name="connsiteY33" fmla="*/ 1293464 h 4685667"/>
              <a:gd name="connsiteX34" fmla="*/ 1096247 w 1825371"/>
              <a:gd name="connsiteY34" fmla="*/ 1270681 h 4685667"/>
              <a:gd name="connsiteX35" fmla="*/ 984400 w 1825371"/>
              <a:gd name="connsiteY35" fmla="*/ 1242374 h 4685667"/>
              <a:gd name="connsiteX36" fmla="*/ 977149 w 1825371"/>
              <a:gd name="connsiteY36" fmla="*/ 1225458 h 4685667"/>
              <a:gd name="connsiteX37" fmla="*/ 983019 w 1825371"/>
              <a:gd name="connsiteY37" fmla="*/ 1189902 h 4685667"/>
              <a:gd name="connsiteX38" fmla="*/ 1016158 w 1825371"/>
              <a:gd name="connsiteY38" fmla="*/ 1097041 h 4685667"/>
              <a:gd name="connsiteX39" fmla="*/ 1055513 w 1825371"/>
              <a:gd name="connsiteY39" fmla="*/ 1078055 h 4685667"/>
              <a:gd name="connsiteX40" fmla="*/ 1097628 w 1825371"/>
              <a:gd name="connsiteY40" fmla="*/ 1104290 h 4685667"/>
              <a:gd name="connsiteX41" fmla="*/ 1115579 w 1825371"/>
              <a:gd name="connsiteY41" fmla="*/ 1107743 h 4685667"/>
              <a:gd name="connsiteX42" fmla="*/ 1177026 w 1825371"/>
              <a:gd name="connsiteY42" fmla="*/ 1087375 h 4685667"/>
              <a:gd name="connsiteX43" fmla="*/ 1179787 w 1825371"/>
              <a:gd name="connsiteY43" fmla="*/ 1073913 h 4685667"/>
              <a:gd name="connsiteX44" fmla="*/ 1135255 w 1825371"/>
              <a:gd name="connsiteY44" fmla="*/ 1041117 h 4685667"/>
              <a:gd name="connsiteX45" fmla="*/ 939868 w 1825371"/>
              <a:gd name="connsiteY45" fmla="*/ 883702 h 4685667"/>
              <a:gd name="connsiteX46" fmla="*/ 549783 w 1825371"/>
              <a:gd name="connsiteY46" fmla="*/ 496379 h 4685667"/>
              <a:gd name="connsiteX47" fmla="*/ 40947 w 1825371"/>
              <a:gd name="connsiteY47" fmla="*/ 48990 h 4685667"/>
              <a:gd name="connsiteX48" fmla="*/ 5735 w 1825371"/>
              <a:gd name="connsiteY48" fmla="*/ 17231 h 4685667"/>
              <a:gd name="connsiteX49" fmla="*/ 902 w 1825371"/>
              <a:gd name="connsiteY49" fmla="*/ 4114 h 4685667"/>
              <a:gd name="connsiteX50" fmla="*/ 15747 w 1825371"/>
              <a:gd name="connsiteY50" fmla="*/ 1352 h 4685667"/>
              <a:gd name="connsiteX0" fmla="*/ 15747 w 1825371"/>
              <a:gd name="connsiteY0" fmla="*/ 1352 h 4705764"/>
              <a:gd name="connsiteX1" fmla="*/ 83062 w 1825371"/>
              <a:gd name="connsiteY1" fmla="*/ 34837 h 4705764"/>
              <a:gd name="connsiteX2" fmla="*/ 961270 w 1825371"/>
              <a:gd name="connsiteY2" fmla="*/ 755975 h 4705764"/>
              <a:gd name="connsiteX3" fmla="*/ 1239162 w 1825371"/>
              <a:gd name="connsiteY3" fmla="*/ 1001764 h 4705764"/>
              <a:gd name="connsiteX4" fmla="*/ 1276445 w 1825371"/>
              <a:gd name="connsiteY4" fmla="*/ 1025928 h 4705764"/>
              <a:gd name="connsiteX5" fmla="*/ 1316489 w 1825371"/>
              <a:gd name="connsiteY5" fmla="*/ 1009704 h 4705764"/>
              <a:gd name="connsiteX6" fmla="*/ 1345141 w 1825371"/>
              <a:gd name="connsiteY6" fmla="*/ 948602 h 4705764"/>
              <a:gd name="connsiteX7" fmla="*/ 1407624 w 1825371"/>
              <a:gd name="connsiteY7" fmla="*/ 869894 h 4705764"/>
              <a:gd name="connsiteX8" fmla="*/ 1749379 w 1825371"/>
              <a:gd name="connsiteY8" fmla="*/ 590967 h 4705764"/>
              <a:gd name="connsiteX9" fmla="*/ 1808066 w 1825371"/>
              <a:gd name="connsiteY9" fmla="*/ 545399 h 4705764"/>
              <a:gd name="connsiteX10" fmla="*/ 1825326 w 1825371"/>
              <a:gd name="connsiteY10" fmla="*/ 554375 h 4705764"/>
              <a:gd name="connsiteX11" fmla="*/ 1811172 w 1825371"/>
              <a:gd name="connsiteY11" fmla="*/ 590277 h 4705764"/>
              <a:gd name="connsiteX12" fmla="*/ 1721073 w 1825371"/>
              <a:gd name="connsiteY12" fmla="*/ 698326 h 4705764"/>
              <a:gd name="connsiteX13" fmla="*/ 1385877 w 1825371"/>
              <a:gd name="connsiteY13" fmla="*/ 1068389 h 4705764"/>
              <a:gd name="connsiteX14" fmla="*/ 1376211 w 1825371"/>
              <a:gd name="connsiteY14" fmla="*/ 1098421 h 4705764"/>
              <a:gd name="connsiteX15" fmla="*/ 1361366 w 1825371"/>
              <a:gd name="connsiteY15" fmla="*/ 1135359 h 4705764"/>
              <a:gd name="connsiteX16" fmla="*/ 1355153 w 1825371"/>
              <a:gd name="connsiteY16" fmla="*/ 1169879 h 4705764"/>
              <a:gd name="connsiteX17" fmla="*/ 1409696 w 1825371"/>
              <a:gd name="connsiteY17" fmla="*/ 1384253 h 4705764"/>
              <a:gd name="connsiteX18" fmla="*/ 1524994 w 1825371"/>
              <a:gd name="connsiteY18" fmla="*/ 1739817 h 4705764"/>
              <a:gd name="connsiteX19" fmla="*/ 1659971 w 1825371"/>
              <a:gd name="connsiteY19" fmla="*/ 2199288 h 4705764"/>
              <a:gd name="connsiteX20" fmla="*/ 1782864 w 1825371"/>
              <a:gd name="connsiteY20" fmla="*/ 2697077 h 4705764"/>
              <a:gd name="connsiteX21" fmla="*/ 1794257 w 1825371"/>
              <a:gd name="connsiteY21" fmla="*/ 2767845 h 4705764"/>
              <a:gd name="connsiteX22" fmla="*/ 1791840 w 1825371"/>
              <a:gd name="connsiteY22" fmla="*/ 2778202 h 4705764"/>
              <a:gd name="connsiteX23" fmla="*/ 1784245 w 1825371"/>
              <a:gd name="connsiteY23" fmla="*/ 2770607 h 4705764"/>
              <a:gd name="connsiteX24" fmla="*/ 1746617 w 1825371"/>
              <a:gd name="connsiteY24" fmla="*/ 2660831 h 4705764"/>
              <a:gd name="connsiteX25" fmla="*/ 1513602 w 1825371"/>
              <a:gd name="connsiteY25" fmla="*/ 1875484 h 4705764"/>
              <a:gd name="connsiteX26" fmla="*/ 1297158 w 1825371"/>
              <a:gd name="connsiteY26" fmla="*/ 1267919 h 4705764"/>
              <a:gd name="connsiteX27" fmla="*/ 1275064 w 1825371"/>
              <a:gd name="connsiteY27" fmla="*/ 1217173 h 4705764"/>
              <a:gd name="connsiteX28" fmla="*/ 1248483 w 1825371"/>
              <a:gd name="connsiteY28" fmla="*/ 1193353 h 4705764"/>
              <a:gd name="connsiteX29" fmla="*/ 1232949 w 1825371"/>
              <a:gd name="connsiteY29" fmla="*/ 1222351 h 4705764"/>
              <a:gd name="connsiteX30" fmla="*/ 1230877 w 1825371"/>
              <a:gd name="connsiteY30" fmla="*/ 1283108 h 4705764"/>
              <a:gd name="connsiteX31" fmla="*/ 1227154 w 1825371"/>
              <a:gd name="connsiteY31" fmla="*/ 4705764 h 4705764"/>
              <a:gd name="connsiteX32" fmla="*/ 978613 w 1825371"/>
              <a:gd name="connsiteY32" fmla="*/ 4685667 h 4705764"/>
              <a:gd name="connsiteX33" fmla="*/ 1125245 w 1825371"/>
              <a:gd name="connsiteY33" fmla="*/ 1293464 h 4705764"/>
              <a:gd name="connsiteX34" fmla="*/ 1096247 w 1825371"/>
              <a:gd name="connsiteY34" fmla="*/ 1270681 h 4705764"/>
              <a:gd name="connsiteX35" fmla="*/ 984400 w 1825371"/>
              <a:gd name="connsiteY35" fmla="*/ 1242374 h 4705764"/>
              <a:gd name="connsiteX36" fmla="*/ 977149 w 1825371"/>
              <a:gd name="connsiteY36" fmla="*/ 1225458 h 4705764"/>
              <a:gd name="connsiteX37" fmla="*/ 983019 w 1825371"/>
              <a:gd name="connsiteY37" fmla="*/ 1189902 h 4705764"/>
              <a:gd name="connsiteX38" fmla="*/ 1016158 w 1825371"/>
              <a:gd name="connsiteY38" fmla="*/ 1097041 h 4705764"/>
              <a:gd name="connsiteX39" fmla="*/ 1055513 w 1825371"/>
              <a:gd name="connsiteY39" fmla="*/ 1078055 h 4705764"/>
              <a:gd name="connsiteX40" fmla="*/ 1097628 w 1825371"/>
              <a:gd name="connsiteY40" fmla="*/ 1104290 h 4705764"/>
              <a:gd name="connsiteX41" fmla="*/ 1115579 w 1825371"/>
              <a:gd name="connsiteY41" fmla="*/ 1107743 h 4705764"/>
              <a:gd name="connsiteX42" fmla="*/ 1177026 w 1825371"/>
              <a:gd name="connsiteY42" fmla="*/ 1087375 h 4705764"/>
              <a:gd name="connsiteX43" fmla="*/ 1179787 w 1825371"/>
              <a:gd name="connsiteY43" fmla="*/ 1073913 h 4705764"/>
              <a:gd name="connsiteX44" fmla="*/ 1135255 w 1825371"/>
              <a:gd name="connsiteY44" fmla="*/ 1041117 h 4705764"/>
              <a:gd name="connsiteX45" fmla="*/ 939868 w 1825371"/>
              <a:gd name="connsiteY45" fmla="*/ 883702 h 4705764"/>
              <a:gd name="connsiteX46" fmla="*/ 549783 w 1825371"/>
              <a:gd name="connsiteY46" fmla="*/ 496379 h 4705764"/>
              <a:gd name="connsiteX47" fmla="*/ 40947 w 1825371"/>
              <a:gd name="connsiteY47" fmla="*/ 48990 h 4705764"/>
              <a:gd name="connsiteX48" fmla="*/ 5735 w 1825371"/>
              <a:gd name="connsiteY48" fmla="*/ 17231 h 4705764"/>
              <a:gd name="connsiteX49" fmla="*/ 902 w 1825371"/>
              <a:gd name="connsiteY49" fmla="*/ 4114 h 4705764"/>
              <a:gd name="connsiteX50" fmla="*/ 15747 w 1825371"/>
              <a:gd name="connsiteY50" fmla="*/ 1352 h 4705764"/>
              <a:gd name="connsiteX0" fmla="*/ 15747 w 1825371"/>
              <a:gd name="connsiteY0" fmla="*/ 1352 h 4705764"/>
              <a:gd name="connsiteX1" fmla="*/ 83062 w 1825371"/>
              <a:gd name="connsiteY1" fmla="*/ 34837 h 4705764"/>
              <a:gd name="connsiteX2" fmla="*/ 961270 w 1825371"/>
              <a:gd name="connsiteY2" fmla="*/ 755975 h 4705764"/>
              <a:gd name="connsiteX3" fmla="*/ 1239162 w 1825371"/>
              <a:gd name="connsiteY3" fmla="*/ 1001764 h 4705764"/>
              <a:gd name="connsiteX4" fmla="*/ 1276445 w 1825371"/>
              <a:gd name="connsiteY4" fmla="*/ 1025928 h 4705764"/>
              <a:gd name="connsiteX5" fmla="*/ 1316489 w 1825371"/>
              <a:gd name="connsiteY5" fmla="*/ 1009704 h 4705764"/>
              <a:gd name="connsiteX6" fmla="*/ 1345141 w 1825371"/>
              <a:gd name="connsiteY6" fmla="*/ 948602 h 4705764"/>
              <a:gd name="connsiteX7" fmla="*/ 1407624 w 1825371"/>
              <a:gd name="connsiteY7" fmla="*/ 869894 h 4705764"/>
              <a:gd name="connsiteX8" fmla="*/ 1749379 w 1825371"/>
              <a:gd name="connsiteY8" fmla="*/ 590967 h 4705764"/>
              <a:gd name="connsiteX9" fmla="*/ 1808066 w 1825371"/>
              <a:gd name="connsiteY9" fmla="*/ 545399 h 4705764"/>
              <a:gd name="connsiteX10" fmla="*/ 1825326 w 1825371"/>
              <a:gd name="connsiteY10" fmla="*/ 554375 h 4705764"/>
              <a:gd name="connsiteX11" fmla="*/ 1811172 w 1825371"/>
              <a:gd name="connsiteY11" fmla="*/ 590277 h 4705764"/>
              <a:gd name="connsiteX12" fmla="*/ 1721073 w 1825371"/>
              <a:gd name="connsiteY12" fmla="*/ 698326 h 4705764"/>
              <a:gd name="connsiteX13" fmla="*/ 1385877 w 1825371"/>
              <a:gd name="connsiteY13" fmla="*/ 1068389 h 4705764"/>
              <a:gd name="connsiteX14" fmla="*/ 1376211 w 1825371"/>
              <a:gd name="connsiteY14" fmla="*/ 1098421 h 4705764"/>
              <a:gd name="connsiteX15" fmla="*/ 1361366 w 1825371"/>
              <a:gd name="connsiteY15" fmla="*/ 1135359 h 4705764"/>
              <a:gd name="connsiteX16" fmla="*/ 1355153 w 1825371"/>
              <a:gd name="connsiteY16" fmla="*/ 1169879 h 4705764"/>
              <a:gd name="connsiteX17" fmla="*/ 1409696 w 1825371"/>
              <a:gd name="connsiteY17" fmla="*/ 1384253 h 4705764"/>
              <a:gd name="connsiteX18" fmla="*/ 1524994 w 1825371"/>
              <a:gd name="connsiteY18" fmla="*/ 1739817 h 4705764"/>
              <a:gd name="connsiteX19" fmla="*/ 1659971 w 1825371"/>
              <a:gd name="connsiteY19" fmla="*/ 2199288 h 4705764"/>
              <a:gd name="connsiteX20" fmla="*/ 1782864 w 1825371"/>
              <a:gd name="connsiteY20" fmla="*/ 2697077 h 4705764"/>
              <a:gd name="connsiteX21" fmla="*/ 1794257 w 1825371"/>
              <a:gd name="connsiteY21" fmla="*/ 2767845 h 4705764"/>
              <a:gd name="connsiteX22" fmla="*/ 1791840 w 1825371"/>
              <a:gd name="connsiteY22" fmla="*/ 2778202 h 4705764"/>
              <a:gd name="connsiteX23" fmla="*/ 1784245 w 1825371"/>
              <a:gd name="connsiteY23" fmla="*/ 2770607 h 4705764"/>
              <a:gd name="connsiteX24" fmla="*/ 1746617 w 1825371"/>
              <a:gd name="connsiteY24" fmla="*/ 2660831 h 4705764"/>
              <a:gd name="connsiteX25" fmla="*/ 1513602 w 1825371"/>
              <a:gd name="connsiteY25" fmla="*/ 1875484 h 4705764"/>
              <a:gd name="connsiteX26" fmla="*/ 1297158 w 1825371"/>
              <a:gd name="connsiteY26" fmla="*/ 1267919 h 4705764"/>
              <a:gd name="connsiteX27" fmla="*/ 1275064 w 1825371"/>
              <a:gd name="connsiteY27" fmla="*/ 1217173 h 4705764"/>
              <a:gd name="connsiteX28" fmla="*/ 1248483 w 1825371"/>
              <a:gd name="connsiteY28" fmla="*/ 1193353 h 4705764"/>
              <a:gd name="connsiteX29" fmla="*/ 1232949 w 1825371"/>
              <a:gd name="connsiteY29" fmla="*/ 1222351 h 4705764"/>
              <a:gd name="connsiteX30" fmla="*/ 1230877 w 1825371"/>
              <a:gd name="connsiteY30" fmla="*/ 1283108 h 4705764"/>
              <a:gd name="connsiteX31" fmla="*/ 1227154 w 1825371"/>
              <a:gd name="connsiteY31" fmla="*/ 4705764 h 4705764"/>
              <a:gd name="connsiteX32" fmla="*/ 998710 w 1825371"/>
              <a:gd name="connsiteY32" fmla="*/ 4695715 h 4705764"/>
              <a:gd name="connsiteX33" fmla="*/ 1125245 w 1825371"/>
              <a:gd name="connsiteY33" fmla="*/ 1293464 h 4705764"/>
              <a:gd name="connsiteX34" fmla="*/ 1096247 w 1825371"/>
              <a:gd name="connsiteY34" fmla="*/ 1270681 h 4705764"/>
              <a:gd name="connsiteX35" fmla="*/ 984400 w 1825371"/>
              <a:gd name="connsiteY35" fmla="*/ 1242374 h 4705764"/>
              <a:gd name="connsiteX36" fmla="*/ 977149 w 1825371"/>
              <a:gd name="connsiteY36" fmla="*/ 1225458 h 4705764"/>
              <a:gd name="connsiteX37" fmla="*/ 983019 w 1825371"/>
              <a:gd name="connsiteY37" fmla="*/ 1189902 h 4705764"/>
              <a:gd name="connsiteX38" fmla="*/ 1016158 w 1825371"/>
              <a:gd name="connsiteY38" fmla="*/ 1097041 h 4705764"/>
              <a:gd name="connsiteX39" fmla="*/ 1055513 w 1825371"/>
              <a:gd name="connsiteY39" fmla="*/ 1078055 h 4705764"/>
              <a:gd name="connsiteX40" fmla="*/ 1097628 w 1825371"/>
              <a:gd name="connsiteY40" fmla="*/ 1104290 h 4705764"/>
              <a:gd name="connsiteX41" fmla="*/ 1115579 w 1825371"/>
              <a:gd name="connsiteY41" fmla="*/ 1107743 h 4705764"/>
              <a:gd name="connsiteX42" fmla="*/ 1177026 w 1825371"/>
              <a:gd name="connsiteY42" fmla="*/ 1087375 h 4705764"/>
              <a:gd name="connsiteX43" fmla="*/ 1179787 w 1825371"/>
              <a:gd name="connsiteY43" fmla="*/ 1073913 h 4705764"/>
              <a:gd name="connsiteX44" fmla="*/ 1135255 w 1825371"/>
              <a:gd name="connsiteY44" fmla="*/ 1041117 h 4705764"/>
              <a:gd name="connsiteX45" fmla="*/ 939868 w 1825371"/>
              <a:gd name="connsiteY45" fmla="*/ 883702 h 4705764"/>
              <a:gd name="connsiteX46" fmla="*/ 549783 w 1825371"/>
              <a:gd name="connsiteY46" fmla="*/ 496379 h 4705764"/>
              <a:gd name="connsiteX47" fmla="*/ 40947 w 1825371"/>
              <a:gd name="connsiteY47" fmla="*/ 48990 h 4705764"/>
              <a:gd name="connsiteX48" fmla="*/ 5735 w 1825371"/>
              <a:gd name="connsiteY48" fmla="*/ 17231 h 4705764"/>
              <a:gd name="connsiteX49" fmla="*/ 902 w 1825371"/>
              <a:gd name="connsiteY49" fmla="*/ 4114 h 4705764"/>
              <a:gd name="connsiteX50" fmla="*/ 15747 w 1825371"/>
              <a:gd name="connsiteY50" fmla="*/ 1352 h 4705764"/>
              <a:gd name="connsiteX0" fmla="*/ 15747 w 1825371"/>
              <a:gd name="connsiteY0" fmla="*/ 1352 h 4705764"/>
              <a:gd name="connsiteX1" fmla="*/ 83062 w 1825371"/>
              <a:gd name="connsiteY1" fmla="*/ 34837 h 4705764"/>
              <a:gd name="connsiteX2" fmla="*/ 961270 w 1825371"/>
              <a:gd name="connsiteY2" fmla="*/ 755975 h 4705764"/>
              <a:gd name="connsiteX3" fmla="*/ 1239162 w 1825371"/>
              <a:gd name="connsiteY3" fmla="*/ 1001764 h 4705764"/>
              <a:gd name="connsiteX4" fmla="*/ 1276445 w 1825371"/>
              <a:gd name="connsiteY4" fmla="*/ 1025928 h 4705764"/>
              <a:gd name="connsiteX5" fmla="*/ 1316489 w 1825371"/>
              <a:gd name="connsiteY5" fmla="*/ 1009704 h 4705764"/>
              <a:gd name="connsiteX6" fmla="*/ 1345141 w 1825371"/>
              <a:gd name="connsiteY6" fmla="*/ 948602 h 4705764"/>
              <a:gd name="connsiteX7" fmla="*/ 1407624 w 1825371"/>
              <a:gd name="connsiteY7" fmla="*/ 869894 h 4705764"/>
              <a:gd name="connsiteX8" fmla="*/ 1749379 w 1825371"/>
              <a:gd name="connsiteY8" fmla="*/ 590967 h 4705764"/>
              <a:gd name="connsiteX9" fmla="*/ 1808066 w 1825371"/>
              <a:gd name="connsiteY9" fmla="*/ 545399 h 4705764"/>
              <a:gd name="connsiteX10" fmla="*/ 1825326 w 1825371"/>
              <a:gd name="connsiteY10" fmla="*/ 554375 h 4705764"/>
              <a:gd name="connsiteX11" fmla="*/ 1811172 w 1825371"/>
              <a:gd name="connsiteY11" fmla="*/ 590277 h 4705764"/>
              <a:gd name="connsiteX12" fmla="*/ 1721073 w 1825371"/>
              <a:gd name="connsiteY12" fmla="*/ 698326 h 4705764"/>
              <a:gd name="connsiteX13" fmla="*/ 1385877 w 1825371"/>
              <a:gd name="connsiteY13" fmla="*/ 1068389 h 4705764"/>
              <a:gd name="connsiteX14" fmla="*/ 1376211 w 1825371"/>
              <a:gd name="connsiteY14" fmla="*/ 1098421 h 4705764"/>
              <a:gd name="connsiteX15" fmla="*/ 1361366 w 1825371"/>
              <a:gd name="connsiteY15" fmla="*/ 1135359 h 4705764"/>
              <a:gd name="connsiteX16" fmla="*/ 1355153 w 1825371"/>
              <a:gd name="connsiteY16" fmla="*/ 1169879 h 4705764"/>
              <a:gd name="connsiteX17" fmla="*/ 1409696 w 1825371"/>
              <a:gd name="connsiteY17" fmla="*/ 1384253 h 4705764"/>
              <a:gd name="connsiteX18" fmla="*/ 1524994 w 1825371"/>
              <a:gd name="connsiteY18" fmla="*/ 1739817 h 4705764"/>
              <a:gd name="connsiteX19" fmla="*/ 1659971 w 1825371"/>
              <a:gd name="connsiteY19" fmla="*/ 2199288 h 4705764"/>
              <a:gd name="connsiteX20" fmla="*/ 1782864 w 1825371"/>
              <a:gd name="connsiteY20" fmla="*/ 2697077 h 4705764"/>
              <a:gd name="connsiteX21" fmla="*/ 1794257 w 1825371"/>
              <a:gd name="connsiteY21" fmla="*/ 2767845 h 4705764"/>
              <a:gd name="connsiteX22" fmla="*/ 1791840 w 1825371"/>
              <a:gd name="connsiteY22" fmla="*/ 2778202 h 4705764"/>
              <a:gd name="connsiteX23" fmla="*/ 1784245 w 1825371"/>
              <a:gd name="connsiteY23" fmla="*/ 2770607 h 4705764"/>
              <a:gd name="connsiteX24" fmla="*/ 1746617 w 1825371"/>
              <a:gd name="connsiteY24" fmla="*/ 2660831 h 4705764"/>
              <a:gd name="connsiteX25" fmla="*/ 1513602 w 1825371"/>
              <a:gd name="connsiteY25" fmla="*/ 1875484 h 4705764"/>
              <a:gd name="connsiteX26" fmla="*/ 1297158 w 1825371"/>
              <a:gd name="connsiteY26" fmla="*/ 1267919 h 4705764"/>
              <a:gd name="connsiteX27" fmla="*/ 1275064 w 1825371"/>
              <a:gd name="connsiteY27" fmla="*/ 1217173 h 4705764"/>
              <a:gd name="connsiteX28" fmla="*/ 1248483 w 1825371"/>
              <a:gd name="connsiteY28" fmla="*/ 1193353 h 4705764"/>
              <a:gd name="connsiteX29" fmla="*/ 1232949 w 1825371"/>
              <a:gd name="connsiteY29" fmla="*/ 1222351 h 4705764"/>
              <a:gd name="connsiteX30" fmla="*/ 1230877 w 1825371"/>
              <a:gd name="connsiteY30" fmla="*/ 1283108 h 4705764"/>
              <a:gd name="connsiteX31" fmla="*/ 1227154 w 1825371"/>
              <a:gd name="connsiteY31" fmla="*/ 4705764 h 4705764"/>
              <a:gd name="connsiteX32" fmla="*/ 998710 w 1825371"/>
              <a:gd name="connsiteY32" fmla="*/ 4695715 h 4705764"/>
              <a:gd name="connsiteX33" fmla="*/ 1125245 w 1825371"/>
              <a:gd name="connsiteY33" fmla="*/ 1293464 h 4705764"/>
              <a:gd name="connsiteX34" fmla="*/ 1096247 w 1825371"/>
              <a:gd name="connsiteY34" fmla="*/ 1270681 h 4705764"/>
              <a:gd name="connsiteX35" fmla="*/ 984400 w 1825371"/>
              <a:gd name="connsiteY35" fmla="*/ 1242374 h 4705764"/>
              <a:gd name="connsiteX36" fmla="*/ 977149 w 1825371"/>
              <a:gd name="connsiteY36" fmla="*/ 1225458 h 4705764"/>
              <a:gd name="connsiteX37" fmla="*/ 983019 w 1825371"/>
              <a:gd name="connsiteY37" fmla="*/ 1189902 h 4705764"/>
              <a:gd name="connsiteX38" fmla="*/ 1016158 w 1825371"/>
              <a:gd name="connsiteY38" fmla="*/ 1097041 h 4705764"/>
              <a:gd name="connsiteX39" fmla="*/ 1055513 w 1825371"/>
              <a:gd name="connsiteY39" fmla="*/ 1078055 h 4705764"/>
              <a:gd name="connsiteX40" fmla="*/ 1097628 w 1825371"/>
              <a:gd name="connsiteY40" fmla="*/ 1104290 h 4705764"/>
              <a:gd name="connsiteX41" fmla="*/ 1115579 w 1825371"/>
              <a:gd name="connsiteY41" fmla="*/ 1107743 h 4705764"/>
              <a:gd name="connsiteX42" fmla="*/ 1177026 w 1825371"/>
              <a:gd name="connsiteY42" fmla="*/ 1087375 h 4705764"/>
              <a:gd name="connsiteX43" fmla="*/ 1179787 w 1825371"/>
              <a:gd name="connsiteY43" fmla="*/ 1073913 h 4705764"/>
              <a:gd name="connsiteX44" fmla="*/ 1135255 w 1825371"/>
              <a:gd name="connsiteY44" fmla="*/ 1041117 h 4705764"/>
              <a:gd name="connsiteX45" fmla="*/ 939868 w 1825371"/>
              <a:gd name="connsiteY45" fmla="*/ 883702 h 4705764"/>
              <a:gd name="connsiteX46" fmla="*/ 549783 w 1825371"/>
              <a:gd name="connsiteY46" fmla="*/ 496379 h 4705764"/>
              <a:gd name="connsiteX47" fmla="*/ 40947 w 1825371"/>
              <a:gd name="connsiteY47" fmla="*/ 48990 h 4705764"/>
              <a:gd name="connsiteX48" fmla="*/ 5735 w 1825371"/>
              <a:gd name="connsiteY48" fmla="*/ 17231 h 4705764"/>
              <a:gd name="connsiteX49" fmla="*/ 902 w 1825371"/>
              <a:gd name="connsiteY49" fmla="*/ 4114 h 4705764"/>
              <a:gd name="connsiteX50" fmla="*/ 15747 w 1825371"/>
              <a:gd name="connsiteY50" fmla="*/ 1352 h 4705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825371" h="4705764">
                <a:moveTo>
                  <a:pt x="15747" y="1352"/>
                </a:moveTo>
                <a:cubicBezTo>
                  <a:pt x="40601" y="7565"/>
                  <a:pt x="63040" y="19648"/>
                  <a:pt x="83062" y="34837"/>
                </a:cubicBezTo>
                <a:cubicBezTo>
                  <a:pt x="383392" y="265435"/>
                  <a:pt x="679236" y="502594"/>
                  <a:pt x="961270" y="755975"/>
                </a:cubicBezTo>
                <a:cubicBezTo>
                  <a:pt x="1053096" y="838826"/>
                  <a:pt x="1146302" y="919949"/>
                  <a:pt x="1239162" y="1001764"/>
                </a:cubicBezTo>
                <a:cubicBezTo>
                  <a:pt x="1250209" y="1011775"/>
                  <a:pt x="1262636" y="1020060"/>
                  <a:pt x="1276445" y="1025928"/>
                </a:cubicBezTo>
                <a:cubicBezTo>
                  <a:pt x="1296466" y="1034213"/>
                  <a:pt x="1308204" y="1030070"/>
                  <a:pt x="1316489" y="1009704"/>
                </a:cubicBezTo>
                <a:cubicBezTo>
                  <a:pt x="1325119" y="988991"/>
                  <a:pt x="1335821" y="968968"/>
                  <a:pt x="1345141" y="948602"/>
                </a:cubicBezTo>
                <a:cubicBezTo>
                  <a:pt x="1359640" y="917188"/>
                  <a:pt x="1382079" y="892679"/>
                  <a:pt x="1407624" y="869894"/>
                </a:cubicBezTo>
                <a:cubicBezTo>
                  <a:pt x="1517055" y="771511"/>
                  <a:pt x="1634081" y="682447"/>
                  <a:pt x="1749379" y="590967"/>
                </a:cubicBezTo>
                <a:cubicBezTo>
                  <a:pt x="1768711" y="575432"/>
                  <a:pt x="1788043" y="559898"/>
                  <a:pt x="1808066" y="545399"/>
                </a:cubicBezTo>
                <a:cubicBezTo>
                  <a:pt x="1819802" y="536769"/>
                  <a:pt x="1824634" y="539875"/>
                  <a:pt x="1825326" y="554375"/>
                </a:cubicBezTo>
                <a:cubicBezTo>
                  <a:pt x="1826015" y="568528"/>
                  <a:pt x="1818766" y="579575"/>
                  <a:pt x="1811172" y="590277"/>
                </a:cubicBezTo>
                <a:cubicBezTo>
                  <a:pt x="1783900" y="628594"/>
                  <a:pt x="1751451" y="662770"/>
                  <a:pt x="1721073" y="698326"/>
                </a:cubicBezTo>
                <a:cubicBezTo>
                  <a:pt x="1613023" y="825017"/>
                  <a:pt x="1503592" y="950328"/>
                  <a:pt x="1385877" y="1068389"/>
                </a:cubicBezTo>
                <a:cubicBezTo>
                  <a:pt x="1376900" y="1077364"/>
                  <a:pt x="1378626" y="1088411"/>
                  <a:pt x="1376211" y="1098421"/>
                </a:cubicBezTo>
                <a:cubicBezTo>
                  <a:pt x="1373449" y="1111885"/>
                  <a:pt x="1370342" y="1124658"/>
                  <a:pt x="1361366" y="1135359"/>
                </a:cubicBezTo>
                <a:cubicBezTo>
                  <a:pt x="1352736" y="1145370"/>
                  <a:pt x="1352736" y="1157798"/>
                  <a:pt x="1355153" y="1169879"/>
                </a:cubicBezTo>
                <a:cubicBezTo>
                  <a:pt x="1369651" y="1242374"/>
                  <a:pt x="1391054" y="1312796"/>
                  <a:pt x="1409696" y="1384253"/>
                </a:cubicBezTo>
                <a:cubicBezTo>
                  <a:pt x="1440764" y="1505076"/>
                  <a:pt x="1484260" y="1622102"/>
                  <a:pt x="1524994" y="1739817"/>
                </a:cubicBezTo>
                <a:cubicBezTo>
                  <a:pt x="1577466" y="1890674"/>
                  <a:pt x="1615785" y="2046016"/>
                  <a:pt x="1659971" y="2199288"/>
                </a:cubicBezTo>
                <a:cubicBezTo>
                  <a:pt x="1707264" y="2363607"/>
                  <a:pt x="1746273" y="2529998"/>
                  <a:pt x="1782864" y="2697077"/>
                </a:cubicBezTo>
                <a:cubicBezTo>
                  <a:pt x="1788043" y="2720207"/>
                  <a:pt x="1790460" y="2744026"/>
                  <a:pt x="1794257" y="2767845"/>
                </a:cubicBezTo>
                <a:cubicBezTo>
                  <a:pt x="1794947" y="2771643"/>
                  <a:pt x="1797364" y="2776822"/>
                  <a:pt x="1791840" y="2778202"/>
                </a:cubicBezTo>
                <a:cubicBezTo>
                  <a:pt x="1786662" y="2779583"/>
                  <a:pt x="1785626" y="2774405"/>
                  <a:pt x="1784245" y="2770607"/>
                </a:cubicBezTo>
                <a:cubicBezTo>
                  <a:pt x="1770437" y="2734360"/>
                  <a:pt x="1756975" y="2698113"/>
                  <a:pt x="1746617" y="2660831"/>
                </a:cubicBezTo>
                <a:cubicBezTo>
                  <a:pt x="1673779" y="2397784"/>
                  <a:pt x="1595762" y="2136116"/>
                  <a:pt x="1513602" y="1875484"/>
                </a:cubicBezTo>
                <a:cubicBezTo>
                  <a:pt x="1448704" y="1670431"/>
                  <a:pt x="1380007" y="1466759"/>
                  <a:pt x="1297158" y="1267919"/>
                </a:cubicBezTo>
                <a:cubicBezTo>
                  <a:pt x="1289909" y="1251004"/>
                  <a:pt x="1282659" y="1234089"/>
                  <a:pt x="1275064" y="1217173"/>
                </a:cubicBezTo>
                <a:cubicBezTo>
                  <a:pt x="1269541" y="1205436"/>
                  <a:pt x="1260911" y="1191628"/>
                  <a:pt x="1248483" y="1193353"/>
                </a:cubicBezTo>
                <a:cubicBezTo>
                  <a:pt x="1238128" y="1194734"/>
                  <a:pt x="1235711" y="1211649"/>
                  <a:pt x="1232949" y="1222351"/>
                </a:cubicBezTo>
                <a:cubicBezTo>
                  <a:pt x="1228115" y="1242374"/>
                  <a:pt x="1229843" y="1262740"/>
                  <a:pt x="1230877" y="1283108"/>
                </a:cubicBezTo>
                <a:cubicBezTo>
                  <a:pt x="1226287" y="2417294"/>
                  <a:pt x="1231744" y="3571578"/>
                  <a:pt x="1227154" y="4705764"/>
                </a:cubicBezTo>
                <a:lnTo>
                  <a:pt x="998710" y="4695715"/>
                </a:lnTo>
                <a:cubicBezTo>
                  <a:pt x="1020244" y="4110251"/>
                  <a:pt x="1098940" y="1865978"/>
                  <a:pt x="1125245" y="1293464"/>
                </a:cubicBezTo>
                <a:cubicBezTo>
                  <a:pt x="1126970" y="1262740"/>
                  <a:pt x="1124553" y="1258943"/>
                  <a:pt x="1096247" y="1270681"/>
                </a:cubicBezTo>
                <a:cubicBezTo>
                  <a:pt x="1050679" y="1289666"/>
                  <a:pt x="1018575" y="1263776"/>
                  <a:pt x="984400" y="1242374"/>
                </a:cubicBezTo>
                <a:cubicBezTo>
                  <a:pt x="979221" y="1238921"/>
                  <a:pt x="977841" y="1232017"/>
                  <a:pt x="977149" y="1225458"/>
                </a:cubicBezTo>
                <a:cubicBezTo>
                  <a:pt x="976115" y="1213030"/>
                  <a:pt x="978530" y="1200949"/>
                  <a:pt x="983019" y="1189902"/>
                </a:cubicBezTo>
                <a:cubicBezTo>
                  <a:pt x="995792" y="1159523"/>
                  <a:pt x="1005457" y="1128109"/>
                  <a:pt x="1016158" y="1097041"/>
                </a:cubicBezTo>
                <a:cubicBezTo>
                  <a:pt x="1022717" y="1078055"/>
                  <a:pt x="1036181" y="1071841"/>
                  <a:pt x="1055513" y="1078055"/>
                </a:cubicBezTo>
                <a:cubicBezTo>
                  <a:pt x="1071737" y="1082887"/>
                  <a:pt x="1084855" y="1093934"/>
                  <a:pt x="1097628" y="1104290"/>
                </a:cubicBezTo>
                <a:cubicBezTo>
                  <a:pt x="1103496" y="1108779"/>
                  <a:pt x="1107983" y="1110504"/>
                  <a:pt x="1115579" y="1107743"/>
                </a:cubicBezTo>
                <a:cubicBezTo>
                  <a:pt x="1135945" y="1100147"/>
                  <a:pt x="1156313" y="1093589"/>
                  <a:pt x="1177026" y="1087375"/>
                </a:cubicBezTo>
                <a:cubicBezTo>
                  <a:pt x="1187726" y="1084268"/>
                  <a:pt x="1185655" y="1080126"/>
                  <a:pt x="1179787" y="1073913"/>
                </a:cubicBezTo>
                <a:cubicBezTo>
                  <a:pt x="1166668" y="1060449"/>
                  <a:pt x="1151134" y="1050438"/>
                  <a:pt x="1135255" y="1041117"/>
                </a:cubicBezTo>
                <a:cubicBezTo>
                  <a:pt x="1062417" y="998311"/>
                  <a:pt x="998207" y="944460"/>
                  <a:pt x="939868" y="883702"/>
                </a:cubicBezTo>
                <a:cubicBezTo>
                  <a:pt x="813177" y="751488"/>
                  <a:pt x="683379" y="622035"/>
                  <a:pt x="549783" y="496379"/>
                </a:cubicBezTo>
                <a:cubicBezTo>
                  <a:pt x="385809" y="341382"/>
                  <a:pt x="211479" y="197084"/>
                  <a:pt x="40947" y="48990"/>
                </a:cubicBezTo>
                <a:cubicBezTo>
                  <a:pt x="28864" y="38635"/>
                  <a:pt x="17472" y="27933"/>
                  <a:pt x="5735" y="17231"/>
                </a:cubicBezTo>
                <a:cubicBezTo>
                  <a:pt x="2283" y="13780"/>
                  <a:pt x="-1859" y="9292"/>
                  <a:pt x="902" y="4114"/>
                </a:cubicBezTo>
                <a:cubicBezTo>
                  <a:pt x="4009" y="-1755"/>
                  <a:pt x="10568" y="-29"/>
                  <a:pt x="15747" y="1352"/>
                </a:cubicBezTo>
                <a:close/>
              </a:path>
            </a:pathLst>
          </a:custGeom>
          <a:solidFill>
            <a:schemeClr val="bg1">
              <a:alpha val="60000"/>
            </a:schemeClr>
          </a:solidFill>
          <a:ln w="2261" cap="flat">
            <a:noFill/>
            <a:prstDash val="solid"/>
            <a:miter/>
          </a:ln>
        </p:spPr>
        <p:txBody>
          <a:bodyPr wrap="square" rtlCol="0" anchor="ctr">
            <a:noAutofit/>
          </a:bodyPr>
          <a:lstStyle/>
          <a:p>
            <a:endParaRPr lang="en-US" sz="1050"/>
          </a:p>
        </p:txBody>
      </p:sp>
      <p:sp>
        <p:nvSpPr>
          <p:cNvPr id="6" name="Freeform: Shape 5">
            <a:extLst>
              <a:ext uri="{FF2B5EF4-FFF2-40B4-BE49-F238E27FC236}">
                <a16:creationId xmlns:a16="http://schemas.microsoft.com/office/drawing/2014/main" id="{ABA80C23-9532-403F-8276-9AD3849FBC9A}"/>
              </a:ext>
            </a:extLst>
          </p:cNvPr>
          <p:cNvSpPr/>
          <p:nvPr userDrawn="1"/>
        </p:nvSpPr>
        <p:spPr>
          <a:xfrm rot="3600000" flipV="1">
            <a:off x="1111442" y="-269632"/>
            <a:ext cx="1304568" cy="1796360"/>
          </a:xfrm>
          <a:custGeom>
            <a:avLst/>
            <a:gdLst>
              <a:gd name="connsiteX0" fmla="*/ 1077528 w 1739424"/>
              <a:gd name="connsiteY0" fmla="*/ 398319 h 2395147"/>
              <a:gd name="connsiteX1" fmla="*/ 1067918 w 1739424"/>
              <a:gd name="connsiteY1" fmla="*/ 380004 h 2395147"/>
              <a:gd name="connsiteX2" fmla="*/ 1092561 w 1739424"/>
              <a:gd name="connsiteY2" fmla="*/ 411557 h 2395147"/>
              <a:gd name="connsiteX3" fmla="*/ 1093901 w 1739424"/>
              <a:gd name="connsiteY3" fmla="*/ 415398 h 2395147"/>
              <a:gd name="connsiteX4" fmla="*/ 1090150 w 1739424"/>
              <a:gd name="connsiteY4" fmla="*/ 414575 h 2395147"/>
              <a:gd name="connsiteX5" fmla="*/ 1077528 w 1739424"/>
              <a:gd name="connsiteY5" fmla="*/ 398319 h 2395147"/>
              <a:gd name="connsiteX6" fmla="*/ 1064970 w 1739424"/>
              <a:gd name="connsiteY6" fmla="*/ 378632 h 2395147"/>
              <a:gd name="connsiteX7" fmla="*/ 1065239 w 1739424"/>
              <a:gd name="connsiteY7" fmla="*/ 377535 h 2395147"/>
              <a:gd name="connsiteX8" fmla="*/ 1067113 w 1739424"/>
              <a:gd name="connsiteY8" fmla="*/ 379456 h 2395147"/>
              <a:gd name="connsiteX9" fmla="*/ 1064970 w 1739424"/>
              <a:gd name="connsiteY9" fmla="*/ 378632 h 2395147"/>
              <a:gd name="connsiteX10" fmla="*/ 1734633 w 1739424"/>
              <a:gd name="connsiteY10" fmla="*/ 2247062 h 2395147"/>
              <a:gd name="connsiteX11" fmla="*/ 1739424 w 1739424"/>
              <a:gd name="connsiteY11" fmla="*/ 2180709 h 2395147"/>
              <a:gd name="connsiteX12" fmla="*/ 1737481 w 1739424"/>
              <a:gd name="connsiteY12" fmla="*/ 2187429 h 2395147"/>
              <a:gd name="connsiteX13" fmla="*/ 1734633 w 1739424"/>
              <a:gd name="connsiteY13" fmla="*/ 2247062 h 2395147"/>
              <a:gd name="connsiteX14" fmla="*/ 51484 w 1739424"/>
              <a:gd name="connsiteY14" fmla="*/ 1299625 h 2395147"/>
              <a:gd name="connsiteX15" fmla="*/ 225973 w 1739424"/>
              <a:gd name="connsiteY15" fmla="*/ 1500814 h 2395147"/>
              <a:gd name="connsiteX16" fmla="*/ 421792 w 1739424"/>
              <a:gd name="connsiteY16" fmla="*/ 1544987 h 2395147"/>
              <a:gd name="connsiteX17" fmla="*/ 528944 w 1739424"/>
              <a:gd name="connsiteY17" fmla="*/ 1408075 h 2395147"/>
              <a:gd name="connsiteX18" fmla="*/ 515014 w 1739424"/>
              <a:gd name="connsiteY18" fmla="*/ 1396279 h 2395147"/>
              <a:gd name="connsiteX19" fmla="*/ 348661 w 1739424"/>
              <a:gd name="connsiteY19" fmla="*/ 1408350 h 2395147"/>
              <a:gd name="connsiteX20" fmla="*/ 279815 w 1739424"/>
              <a:gd name="connsiteY20" fmla="*/ 1396004 h 2395147"/>
              <a:gd name="connsiteX21" fmla="*/ 319463 w 1739424"/>
              <a:gd name="connsiteY21" fmla="*/ 1397376 h 2395147"/>
              <a:gd name="connsiteX22" fmla="*/ 483940 w 1739424"/>
              <a:gd name="connsiteY22" fmla="*/ 1374603 h 2395147"/>
              <a:gd name="connsiteX23" fmla="*/ 539659 w 1739424"/>
              <a:gd name="connsiteY23" fmla="*/ 1360061 h 2395147"/>
              <a:gd name="connsiteX24" fmla="*/ 725033 w 1739424"/>
              <a:gd name="connsiteY24" fmla="*/ 1297230 h 2395147"/>
              <a:gd name="connsiteX25" fmla="*/ 885491 w 1739424"/>
              <a:gd name="connsiteY25" fmla="*/ 1249489 h 2395147"/>
              <a:gd name="connsiteX26" fmla="*/ 965854 w 1739424"/>
              <a:gd name="connsiteY26" fmla="*/ 1237965 h 2395147"/>
              <a:gd name="connsiteX27" fmla="*/ 1140675 w 1739424"/>
              <a:gd name="connsiteY27" fmla="*/ 1261289 h 2395147"/>
              <a:gd name="connsiteX28" fmla="*/ 1430909 w 1739424"/>
              <a:gd name="connsiteY28" fmla="*/ 1481407 h 2395147"/>
              <a:gd name="connsiteX29" fmla="*/ 1549564 w 1739424"/>
              <a:gd name="connsiteY29" fmla="*/ 1651718 h 2395147"/>
              <a:gd name="connsiteX30" fmla="*/ 1557415 w 1739424"/>
              <a:gd name="connsiteY30" fmla="*/ 1670822 h 2395147"/>
              <a:gd name="connsiteX31" fmla="*/ 1555525 w 1739424"/>
              <a:gd name="connsiteY31" fmla="*/ 1670473 h 2395147"/>
              <a:gd name="connsiteX32" fmla="*/ 1398512 w 1739424"/>
              <a:gd name="connsiteY32" fmla="*/ 1652472 h 2395147"/>
              <a:gd name="connsiteX33" fmla="*/ 1046085 w 1739424"/>
              <a:gd name="connsiteY33" fmla="*/ 1706261 h 2395147"/>
              <a:gd name="connsiteX34" fmla="*/ 1003447 w 1739424"/>
              <a:gd name="connsiteY34" fmla="*/ 1719049 h 2395147"/>
              <a:gd name="connsiteX35" fmla="*/ 1087567 w 1739424"/>
              <a:gd name="connsiteY35" fmla="*/ 1688103 h 2395147"/>
              <a:gd name="connsiteX36" fmla="*/ 1370422 w 1739424"/>
              <a:gd name="connsiteY36" fmla="*/ 1632771 h 2395147"/>
              <a:gd name="connsiteX37" fmla="*/ 1376144 w 1739424"/>
              <a:gd name="connsiteY37" fmla="*/ 1623897 h 2395147"/>
              <a:gd name="connsiteX38" fmla="*/ 1329191 w 1739424"/>
              <a:gd name="connsiteY38" fmla="*/ 1578151 h 2395147"/>
              <a:gd name="connsiteX39" fmla="*/ 1229320 w 1739424"/>
              <a:gd name="connsiteY39" fmla="*/ 1559619 h 2395147"/>
              <a:gd name="connsiteX40" fmla="*/ 996653 w 1739424"/>
              <a:gd name="connsiteY40" fmla="*/ 1626677 h 2395147"/>
              <a:gd name="connsiteX41" fmla="*/ 863114 w 1739424"/>
              <a:gd name="connsiteY41" fmla="*/ 1736938 h 2395147"/>
              <a:gd name="connsiteX42" fmla="*/ 811586 w 1739424"/>
              <a:gd name="connsiteY42" fmla="*/ 1832416 h 2395147"/>
              <a:gd name="connsiteX43" fmla="*/ 807916 w 1739424"/>
              <a:gd name="connsiteY43" fmla="*/ 1845357 h 2395147"/>
              <a:gd name="connsiteX44" fmla="*/ 807963 w 1739424"/>
              <a:gd name="connsiteY44" fmla="*/ 1848892 h 2395147"/>
              <a:gd name="connsiteX45" fmla="*/ 879991 w 1739424"/>
              <a:gd name="connsiteY45" fmla="*/ 1820168 h 2395147"/>
              <a:gd name="connsiteX46" fmla="*/ 1011289 w 1739424"/>
              <a:gd name="connsiteY46" fmla="*/ 1801302 h 2395147"/>
              <a:gd name="connsiteX47" fmla="*/ 1249185 w 1739424"/>
              <a:gd name="connsiteY47" fmla="*/ 1765402 h 2395147"/>
              <a:gd name="connsiteX48" fmla="*/ 1343560 w 1739424"/>
              <a:gd name="connsiteY48" fmla="*/ 1722610 h 2395147"/>
              <a:gd name="connsiteX49" fmla="*/ 1376800 w 1739424"/>
              <a:gd name="connsiteY49" fmla="*/ 1677991 h 2395147"/>
              <a:gd name="connsiteX50" fmla="*/ 1387169 w 1739424"/>
              <a:gd name="connsiteY50" fmla="*/ 1672942 h 2395147"/>
              <a:gd name="connsiteX51" fmla="*/ 1500972 w 1739424"/>
              <a:gd name="connsiteY51" fmla="*/ 1682857 h 2395147"/>
              <a:gd name="connsiteX52" fmla="*/ 1566833 w 1739424"/>
              <a:gd name="connsiteY52" fmla="*/ 1693739 h 2395147"/>
              <a:gd name="connsiteX53" fmla="*/ 1593093 w 1739424"/>
              <a:gd name="connsiteY53" fmla="*/ 1757638 h 2395147"/>
              <a:gd name="connsiteX54" fmla="*/ 1627517 w 1739424"/>
              <a:gd name="connsiteY54" fmla="*/ 1871216 h 2395147"/>
              <a:gd name="connsiteX55" fmla="*/ 1642518 w 1739424"/>
              <a:gd name="connsiteY55" fmla="*/ 1943101 h 2395147"/>
              <a:gd name="connsiteX56" fmla="*/ 1641715 w 1739424"/>
              <a:gd name="connsiteY56" fmla="*/ 2189761 h 2395147"/>
              <a:gd name="connsiteX57" fmla="*/ 1669305 w 1739424"/>
              <a:gd name="connsiteY57" fmla="*/ 2379903 h 2395147"/>
              <a:gd name="connsiteX58" fmla="*/ 1669117 w 1739424"/>
              <a:gd name="connsiteY58" fmla="*/ 2383495 h 2395147"/>
              <a:gd name="connsiteX59" fmla="*/ 1722169 w 1739424"/>
              <a:gd name="connsiteY59" fmla="*/ 2376292 h 2395147"/>
              <a:gd name="connsiteX60" fmla="*/ 1680021 w 1739424"/>
              <a:gd name="connsiteY60" fmla="*/ 2119798 h 2395147"/>
              <a:gd name="connsiteX61" fmla="*/ 1684306 w 1739424"/>
              <a:gd name="connsiteY61" fmla="*/ 1712628 h 2395147"/>
              <a:gd name="connsiteX62" fmla="*/ 1631534 w 1739424"/>
              <a:gd name="connsiteY62" fmla="*/ 1258270 h 2395147"/>
              <a:gd name="connsiteX63" fmla="*/ 1545546 w 1739424"/>
              <a:gd name="connsiteY63" fmla="*/ 1033010 h 2395147"/>
              <a:gd name="connsiteX64" fmla="*/ 1482058 w 1739424"/>
              <a:gd name="connsiteY64" fmla="*/ 912011 h 2395147"/>
              <a:gd name="connsiteX65" fmla="*/ 1482326 w 1739424"/>
              <a:gd name="connsiteY65" fmla="*/ 893903 h 2395147"/>
              <a:gd name="connsiteX66" fmla="*/ 1498131 w 1739424"/>
              <a:gd name="connsiteY66" fmla="*/ 852199 h 2395147"/>
              <a:gd name="connsiteX67" fmla="*/ 1490363 w 1739424"/>
              <a:gd name="connsiteY67" fmla="*/ 758088 h 2395147"/>
              <a:gd name="connsiteX68" fmla="*/ 1392854 w 1739424"/>
              <a:gd name="connsiteY68" fmla="*/ 556701 h 2395147"/>
              <a:gd name="connsiteX69" fmla="*/ 1132209 w 1739424"/>
              <a:gd name="connsiteY69" fmla="*/ 271353 h 2395147"/>
              <a:gd name="connsiteX70" fmla="*/ 813699 w 1739424"/>
              <a:gd name="connsiteY70" fmla="*/ 1097 h 2395147"/>
              <a:gd name="connsiteX71" fmla="*/ 810218 w 1739424"/>
              <a:gd name="connsiteY71" fmla="*/ 0 h 2395147"/>
              <a:gd name="connsiteX72" fmla="*/ 810486 w 1739424"/>
              <a:gd name="connsiteY72" fmla="*/ 4391 h 2395147"/>
              <a:gd name="connsiteX73" fmla="*/ 914155 w 1739424"/>
              <a:gd name="connsiteY73" fmla="*/ 340496 h 2395147"/>
              <a:gd name="connsiteX74" fmla="*/ 1228378 w 1739424"/>
              <a:gd name="connsiteY74" fmla="*/ 826682 h 2395147"/>
              <a:gd name="connsiteX75" fmla="*/ 1341690 w 1739424"/>
              <a:gd name="connsiteY75" fmla="*/ 917499 h 2395147"/>
              <a:gd name="connsiteX76" fmla="*/ 1412410 w 1739424"/>
              <a:gd name="connsiteY76" fmla="*/ 934785 h 2395147"/>
              <a:gd name="connsiteX77" fmla="*/ 1420713 w 1739424"/>
              <a:gd name="connsiteY77" fmla="*/ 920793 h 2395147"/>
              <a:gd name="connsiteX78" fmla="*/ 1351601 w 1739424"/>
              <a:gd name="connsiteY78" fmla="*/ 800342 h 2395147"/>
              <a:gd name="connsiteX79" fmla="*/ 1099795 w 1739424"/>
              <a:gd name="connsiteY79" fmla="*/ 430764 h 2395147"/>
              <a:gd name="connsiteX80" fmla="*/ 1092829 w 1739424"/>
              <a:gd name="connsiteY80" fmla="*/ 418142 h 2395147"/>
              <a:gd name="connsiteX81" fmla="*/ 1101403 w 1739424"/>
              <a:gd name="connsiteY81" fmla="*/ 424179 h 2395147"/>
              <a:gd name="connsiteX82" fmla="*/ 1305794 w 1739424"/>
              <a:gd name="connsiteY82" fmla="*/ 694435 h 2395147"/>
              <a:gd name="connsiteX83" fmla="*/ 1424463 w 1739424"/>
              <a:gd name="connsiteY83" fmla="*/ 872227 h 2395147"/>
              <a:gd name="connsiteX84" fmla="*/ 1500810 w 1739424"/>
              <a:gd name="connsiteY84" fmla="*/ 1008316 h 2395147"/>
              <a:gd name="connsiteX85" fmla="*/ 1610640 w 1739424"/>
              <a:gd name="connsiteY85" fmla="*/ 1310125 h 2395147"/>
              <a:gd name="connsiteX86" fmla="*/ 1646268 w 1739424"/>
              <a:gd name="connsiteY86" fmla="*/ 1762565 h 2395147"/>
              <a:gd name="connsiteX87" fmla="*/ 1643589 w 1739424"/>
              <a:gd name="connsiteY87" fmla="*/ 1766407 h 2395147"/>
              <a:gd name="connsiteX88" fmla="*/ 1637160 w 1739424"/>
              <a:gd name="connsiteY88" fmla="*/ 1747474 h 2395147"/>
              <a:gd name="connsiteX89" fmla="*/ 1480720 w 1739424"/>
              <a:gd name="connsiteY89" fmla="*/ 1478590 h 2395147"/>
              <a:gd name="connsiteX90" fmla="*/ 1140741 w 1739424"/>
              <a:gd name="connsiteY90" fmla="*/ 1210217 h 2395147"/>
              <a:gd name="connsiteX91" fmla="*/ 942550 w 1739424"/>
              <a:gd name="connsiteY91" fmla="*/ 1071697 h 2395147"/>
              <a:gd name="connsiteX92" fmla="*/ 710299 w 1739424"/>
              <a:gd name="connsiteY92" fmla="*/ 861253 h 2395147"/>
              <a:gd name="connsiteX93" fmla="*/ 706012 w 1739424"/>
              <a:gd name="connsiteY93" fmla="*/ 845339 h 2395147"/>
              <a:gd name="connsiteX94" fmla="*/ 722086 w 1739424"/>
              <a:gd name="connsiteY94" fmla="*/ 767417 h 2395147"/>
              <a:gd name="connsiteX95" fmla="*/ 679759 w 1739424"/>
              <a:gd name="connsiteY95" fmla="*/ 625567 h 2395147"/>
              <a:gd name="connsiteX96" fmla="*/ 497603 w 1739424"/>
              <a:gd name="connsiteY96" fmla="*/ 336106 h 2395147"/>
              <a:gd name="connsiteX97" fmla="*/ 396076 w 1739424"/>
              <a:gd name="connsiteY97" fmla="*/ 177244 h 2395147"/>
              <a:gd name="connsiteX98" fmla="*/ 359644 w 1739424"/>
              <a:gd name="connsiteY98" fmla="*/ 72707 h 2395147"/>
              <a:gd name="connsiteX99" fmla="*/ 355893 w 1739424"/>
              <a:gd name="connsiteY99" fmla="*/ 76001 h 2395147"/>
              <a:gd name="connsiteX100" fmla="*/ 345714 w 1739424"/>
              <a:gd name="connsiteY100" fmla="*/ 92187 h 2395147"/>
              <a:gd name="connsiteX101" fmla="*/ 293210 w 1739424"/>
              <a:gd name="connsiteY101" fmla="*/ 237881 h 2395147"/>
              <a:gd name="connsiteX102" fmla="*/ 300978 w 1739424"/>
              <a:gd name="connsiteY102" fmla="*/ 485638 h 2395147"/>
              <a:gd name="connsiteX103" fmla="*/ 445633 w 1739424"/>
              <a:gd name="connsiteY103" fmla="*/ 798970 h 2395147"/>
              <a:gd name="connsiteX104" fmla="*/ 557339 w 1739424"/>
              <a:gd name="connsiteY104" fmla="*/ 888690 h 2395147"/>
              <a:gd name="connsiteX105" fmla="*/ 648686 w 1739424"/>
              <a:gd name="connsiteY105" fmla="*/ 895823 h 2395147"/>
              <a:gd name="connsiteX106" fmla="*/ 652705 w 1739424"/>
              <a:gd name="connsiteY106" fmla="*/ 881283 h 2395147"/>
              <a:gd name="connsiteX107" fmla="*/ 449383 w 1739424"/>
              <a:gd name="connsiteY107" fmla="*/ 525148 h 2395147"/>
              <a:gd name="connsiteX108" fmla="*/ 404113 w 1739424"/>
              <a:gd name="connsiteY108" fmla="*/ 405521 h 2395147"/>
              <a:gd name="connsiteX109" fmla="*/ 430098 w 1739424"/>
              <a:gd name="connsiteY109" fmla="*/ 463414 h 2395147"/>
              <a:gd name="connsiteX110" fmla="*/ 699315 w 1739424"/>
              <a:gd name="connsiteY110" fmla="*/ 892806 h 2395147"/>
              <a:gd name="connsiteX111" fmla="*/ 1003893 w 1739424"/>
              <a:gd name="connsiteY111" fmla="*/ 1157849 h 2395147"/>
              <a:gd name="connsiteX112" fmla="*/ 1056131 w 1739424"/>
              <a:gd name="connsiteY112" fmla="*/ 1196809 h 2395147"/>
              <a:gd name="connsiteX113" fmla="*/ 1026396 w 1739424"/>
              <a:gd name="connsiteY113" fmla="*/ 1194890 h 2395147"/>
              <a:gd name="connsiteX114" fmla="*/ 847988 w 1739424"/>
              <a:gd name="connsiteY114" fmla="*/ 1218760 h 2395147"/>
              <a:gd name="connsiteX115" fmla="*/ 525462 w 1739424"/>
              <a:gd name="connsiteY115" fmla="*/ 1334545 h 2395147"/>
              <a:gd name="connsiteX116" fmla="*/ 506711 w 1739424"/>
              <a:gd name="connsiteY116" fmla="*/ 1327960 h 2395147"/>
              <a:gd name="connsiteX117" fmla="*/ 302050 w 1739424"/>
              <a:gd name="connsiteY117" fmla="*/ 1262933 h 2395147"/>
              <a:gd name="connsiteX118" fmla="*/ 0 w 1739424"/>
              <a:gd name="connsiteY118" fmla="*/ 1208733 h 2395147"/>
              <a:gd name="connsiteX119" fmla="*/ 51484 w 1739424"/>
              <a:gd name="connsiteY119" fmla="*/ 1299625 h 2395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739424" h="2395147">
                <a:moveTo>
                  <a:pt x="1077528" y="398319"/>
                </a:moveTo>
                <a:cubicBezTo>
                  <a:pt x="1073409" y="392832"/>
                  <a:pt x="1069793" y="387001"/>
                  <a:pt x="1067918" y="380004"/>
                </a:cubicBezTo>
                <a:cubicBezTo>
                  <a:pt x="1077560" y="389333"/>
                  <a:pt x="1085061" y="400308"/>
                  <a:pt x="1092561" y="411557"/>
                </a:cubicBezTo>
                <a:cubicBezTo>
                  <a:pt x="1093366" y="412654"/>
                  <a:pt x="1095240" y="413478"/>
                  <a:pt x="1093901" y="415398"/>
                </a:cubicBezTo>
                <a:cubicBezTo>
                  <a:pt x="1092295" y="417319"/>
                  <a:pt x="1091222" y="415673"/>
                  <a:pt x="1090150" y="414575"/>
                </a:cubicBezTo>
                <a:cubicBezTo>
                  <a:pt x="1086267" y="408951"/>
                  <a:pt x="1081646" y="403807"/>
                  <a:pt x="1077528" y="398319"/>
                </a:cubicBezTo>
                <a:close/>
                <a:moveTo>
                  <a:pt x="1064970" y="378632"/>
                </a:moveTo>
                <a:cubicBezTo>
                  <a:pt x="1064970" y="378359"/>
                  <a:pt x="1065239" y="377810"/>
                  <a:pt x="1065239" y="377535"/>
                </a:cubicBezTo>
                <a:lnTo>
                  <a:pt x="1067113" y="379456"/>
                </a:lnTo>
                <a:cubicBezTo>
                  <a:pt x="1066310" y="380279"/>
                  <a:pt x="1065507" y="380004"/>
                  <a:pt x="1064970" y="378632"/>
                </a:cubicBezTo>
                <a:close/>
                <a:moveTo>
                  <a:pt x="1734633" y="2247062"/>
                </a:moveTo>
                <a:lnTo>
                  <a:pt x="1739424" y="2180709"/>
                </a:lnTo>
                <a:lnTo>
                  <a:pt x="1737481" y="2187429"/>
                </a:lnTo>
                <a:cubicBezTo>
                  <a:pt x="1736531" y="2207307"/>
                  <a:pt x="1735583" y="2227184"/>
                  <a:pt x="1734633" y="2247062"/>
                </a:cubicBezTo>
                <a:close/>
                <a:moveTo>
                  <a:pt x="51484" y="1299625"/>
                </a:moveTo>
                <a:cubicBezTo>
                  <a:pt x="107250" y="1386350"/>
                  <a:pt x="173250" y="1458783"/>
                  <a:pt x="225973" y="1500814"/>
                </a:cubicBezTo>
                <a:cubicBezTo>
                  <a:pt x="296271" y="1556856"/>
                  <a:pt x="349466" y="1562823"/>
                  <a:pt x="421792" y="1544987"/>
                </a:cubicBezTo>
                <a:cubicBezTo>
                  <a:pt x="494924" y="1526879"/>
                  <a:pt x="532962" y="1478041"/>
                  <a:pt x="528944" y="1408075"/>
                </a:cubicBezTo>
                <a:cubicBezTo>
                  <a:pt x="528409" y="1397649"/>
                  <a:pt x="526265" y="1394083"/>
                  <a:pt x="515014" y="1396279"/>
                </a:cubicBezTo>
                <a:cubicBezTo>
                  <a:pt x="460099" y="1406978"/>
                  <a:pt x="404648" y="1412191"/>
                  <a:pt x="348661" y="1408350"/>
                </a:cubicBezTo>
                <a:cubicBezTo>
                  <a:pt x="326160" y="1406978"/>
                  <a:pt x="303657" y="1403412"/>
                  <a:pt x="279815" y="1396004"/>
                </a:cubicBezTo>
                <a:cubicBezTo>
                  <a:pt x="294818" y="1392986"/>
                  <a:pt x="307139" y="1396827"/>
                  <a:pt x="319463" y="1397376"/>
                </a:cubicBezTo>
                <a:cubicBezTo>
                  <a:pt x="375717" y="1400120"/>
                  <a:pt x="429829" y="1388870"/>
                  <a:pt x="483940" y="1374603"/>
                </a:cubicBezTo>
                <a:cubicBezTo>
                  <a:pt x="502424" y="1369665"/>
                  <a:pt x="521443" y="1365549"/>
                  <a:pt x="539659" y="1360061"/>
                </a:cubicBezTo>
                <a:cubicBezTo>
                  <a:pt x="602343" y="1341953"/>
                  <a:pt x="663419" y="1318632"/>
                  <a:pt x="725033" y="1297230"/>
                </a:cubicBezTo>
                <a:cubicBezTo>
                  <a:pt x="777804" y="1278847"/>
                  <a:pt x="831379" y="1263208"/>
                  <a:pt x="885491" y="1249489"/>
                </a:cubicBezTo>
                <a:lnTo>
                  <a:pt x="965854" y="1237965"/>
                </a:lnTo>
                <a:cubicBezTo>
                  <a:pt x="1008386" y="1239932"/>
                  <a:pt x="1063167" y="1220715"/>
                  <a:pt x="1140675" y="1261289"/>
                </a:cubicBezTo>
                <a:cubicBezTo>
                  <a:pt x="1218186" y="1301862"/>
                  <a:pt x="1362760" y="1416335"/>
                  <a:pt x="1430909" y="1481407"/>
                </a:cubicBezTo>
                <a:cubicBezTo>
                  <a:pt x="1499057" y="1546478"/>
                  <a:pt x="1516795" y="1586751"/>
                  <a:pt x="1549564" y="1651718"/>
                </a:cubicBezTo>
                <a:lnTo>
                  <a:pt x="1557415" y="1670822"/>
                </a:lnTo>
                <a:lnTo>
                  <a:pt x="1555525" y="1670473"/>
                </a:lnTo>
                <a:cubicBezTo>
                  <a:pt x="1503614" y="1661478"/>
                  <a:pt x="1446534" y="1653334"/>
                  <a:pt x="1398512" y="1652472"/>
                </a:cubicBezTo>
                <a:cubicBezTo>
                  <a:pt x="1277780" y="1650277"/>
                  <a:pt x="1160915" y="1670735"/>
                  <a:pt x="1046085" y="1706261"/>
                </a:cubicBezTo>
                <a:cubicBezTo>
                  <a:pt x="1031962" y="1710529"/>
                  <a:pt x="1017823" y="1715069"/>
                  <a:pt x="1003447" y="1719049"/>
                </a:cubicBezTo>
                <a:cubicBezTo>
                  <a:pt x="1030832" y="1706926"/>
                  <a:pt x="1059271" y="1697451"/>
                  <a:pt x="1087567" y="1688103"/>
                </a:cubicBezTo>
                <a:cubicBezTo>
                  <a:pt x="1179405" y="1657507"/>
                  <a:pt x="1273537" y="1637923"/>
                  <a:pt x="1370422" y="1632771"/>
                </a:cubicBezTo>
                <a:cubicBezTo>
                  <a:pt x="1377778" y="1632422"/>
                  <a:pt x="1379106" y="1630739"/>
                  <a:pt x="1376144" y="1623897"/>
                </a:cubicBezTo>
                <a:cubicBezTo>
                  <a:pt x="1366655" y="1602111"/>
                  <a:pt x="1350034" y="1587888"/>
                  <a:pt x="1329191" y="1578151"/>
                </a:cubicBezTo>
                <a:cubicBezTo>
                  <a:pt x="1297530" y="1563385"/>
                  <a:pt x="1263689" y="1559482"/>
                  <a:pt x="1229320" y="1559619"/>
                </a:cubicBezTo>
                <a:cubicBezTo>
                  <a:pt x="1145365" y="1560020"/>
                  <a:pt x="1068453" y="1584359"/>
                  <a:pt x="996653" y="1626677"/>
                </a:cubicBezTo>
                <a:cubicBezTo>
                  <a:pt x="946428" y="1656370"/>
                  <a:pt x="899719" y="1690631"/>
                  <a:pt x="863114" y="1736938"/>
                </a:cubicBezTo>
                <a:cubicBezTo>
                  <a:pt x="840384" y="1765651"/>
                  <a:pt x="822768" y="1797268"/>
                  <a:pt x="811586" y="1832416"/>
                </a:cubicBezTo>
                <a:cubicBezTo>
                  <a:pt x="810229" y="1836675"/>
                  <a:pt x="809000" y="1841079"/>
                  <a:pt x="807916" y="1845357"/>
                </a:cubicBezTo>
                <a:cubicBezTo>
                  <a:pt x="807864" y="1846169"/>
                  <a:pt x="807939" y="1847124"/>
                  <a:pt x="807963" y="1848892"/>
                </a:cubicBezTo>
                <a:cubicBezTo>
                  <a:pt x="831400" y="1836927"/>
                  <a:pt x="855096" y="1827287"/>
                  <a:pt x="879991" y="1820168"/>
                </a:cubicBezTo>
                <a:cubicBezTo>
                  <a:pt x="922865" y="1807938"/>
                  <a:pt x="966993" y="1803800"/>
                  <a:pt x="1011289" y="1801302"/>
                </a:cubicBezTo>
                <a:cubicBezTo>
                  <a:pt x="1091805" y="1797289"/>
                  <a:pt x="1171657" y="1788752"/>
                  <a:pt x="1249185" y="1765402"/>
                </a:cubicBezTo>
                <a:cubicBezTo>
                  <a:pt x="1282546" y="1755423"/>
                  <a:pt x="1315560" y="1744472"/>
                  <a:pt x="1343560" y="1722610"/>
                </a:cubicBezTo>
                <a:cubicBezTo>
                  <a:pt x="1358845" y="1710673"/>
                  <a:pt x="1371004" y="1696638"/>
                  <a:pt x="1376800" y="1677991"/>
                </a:cubicBezTo>
                <a:cubicBezTo>
                  <a:pt x="1378851" y="1671330"/>
                  <a:pt x="1382967" y="1672813"/>
                  <a:pt x="1387169" y="1672942"/>
                </a:cubicBezTo>
                <a:cubicBezTo>
                  <a:pt x="1424336" y="1673661"/>
                  <a:pt x="1463273" y="1677620"/>
                  <a:pt x="1500972" y="1682857"/>
                </a:cubicBezTo>
                <a:lnTo>
                  <a:pt x="1566833" y="1693739"/>
                </a:lnTo>
                <a:lnTo>
                  <a:pt x="1593093" y="1757638"/>
                </a:lnTo>
                <a:cubicBezTo>
                  <a:pt x="1605907" y="1794995"/>
                  <a:pt x="1617203" y="1833627"/>
                  <a:pt x="1627517" y="1871216"/>
                </a:cubicBezTo>
                <a:cubicBezTo>
                  <a:pt x="1633946" y="1894812"/>
                  <a:pt x="1643322" y="1918133"/>
                  <a:pt x="1642518" y="1943101"/>
                </a:cubicBezTo>
                <a:cubicBezTo>
                  <a:pt x="1640107" y="2025412"/>
                  <a:pt x="1638499" y="2107725"/>
                  <a:pt x="1641715" y="2189761"/>
                </a:cubicBezTo>
                <a:cubicBezTo>
                  <a:pt x="1644125" y="2253964"/>
                  <a:pt x="1644928" y="2318717"/>
                  <a:pt x="1669305" y="2379903"/>
                </a:cubicBezTo>
                <a:cubicBezTo>
                  <a:pt x="1669242" y="2381100"/>
                  <a:pt x="1669180" y="2382297"/>
                  <a:pt x="1669117" y="2383495"/>
                </a:cubicBezTo>
                <a:cubicBezTo>
                  <a:pt x="1673135" y="2372016"/>
                  <a:pt x="1720350" y="2420240"/>
                  <a:pt x="1722169" y="2376292"/>
                </a:cubicBezTo>
                <a:cubicBezTo>
                  <a:pt x="1711719" y="2312911"/>
                  <a:pt x="1681361" y="2183726"/>
                  <a:pt x="1680021" y="2119798"/>
                </a:cubicBezTo>
                <a:cubicBezTo>
                  <a:pt x="1677610" y="1983983"/>
                  <a:pt x="1684308" y="1848168"/>
                  <a:pt x="1684306" y="1712628"/>
                </a:cubicBezTo>
                <a:cubicBezTo>
                  <a:pt x="1684306" y="1558981"/>
                  <a:pt x="1673055" y="1406703"/>
                  <a:pt x="1631534" y="1258270"/>
                </a:cubicBezTo>
                <a:cubicBezTo>
                  <a:pt x="1609835" y="1180348"/>
                  <a:pt x="1581442" y="1105169"/>
                  <a:pt x="1545546" y="1033010"/>
                </a:cubicBezTo>
                <a:cubicBezTo>
                  <a:pt x="1520632" y="975301"/>
                  <a:pt x="1492596" y="935197"/>
                  <a:pt x="1482058" y="912011"/>
                </a:cubicBezTo>
                <a:cubicBezTo>
                  <a:pt x="1478307" y="905426"/>
                  <a:pt x="1477504" y="900763"/>
                  <a:pt x="1482326" y="893903"/>
                </a:cubicBezTo>
                <a:cubicBezTo>
                  <a:pt x="1491434" y="881558"/>
                  <a:pt x="1495452" y="867289"/>
                  <a:pt x="1498131" y="852199"/>
                </a:cubicBezTo>
                <a:cubicBezTo>
                  <a:pt x="1504024" y="820097"/>
                  <a:pt x="1498131" y="788819"/>
                  <a:pt x="1490363" y="758088"/>
                </a:cubicBezTo>
                <a:cubicBezTo>
                  <a:pt x="1471344" y="684284"/>
                  <a:pt x="1433840" y="619531"/>
                  <a:pt x="1392854" y="556701"/>
                </a:cubicBezTo>
                <a:cubicBezTo>
                  <a:pt x="1321331" y="446953"/>
                  <a:pt x="1229715" y="356135"/>
                  <a:pt x="1132209" y="271353"/>
                </a:cubicBezTo>
                <a:cubicBezTo>
                  <a:pt x="1027199" y="179713"/>
                  <a:pt x="917637" y="94109"/>
                  <a:pt x="813699" y="1097"/>
                </a:cubicBezTo>
                <a:cubicBezTo>
                  <a:pt x="812897" y="275"/>
                  <a:pt x="811557" y="275"/>
                  <a:pt x="810218" y="0"/>
                </a:cubicBezTo>
                <a:cubicBezTo>
                  <a:pt x="810218" y="1920"/>
                  <a:pt x="810218" y="3292"/>
                  <a:pt x="810486" y="4391"/>
                </a:cubicBezTo>
                <a:cubicBezTo>
                  <a:pt x="830845" y="120998"/>
                  <a:pt x="868080" y="232118"/>
                  <a:pt x="914155" y="340496"/>
                </a:cubicBezTo>
                <a:cubicBezTo>
                  <a:pt x="991303" y="521307"/>
                  <a:pt x="1092561" y="685930"/>
                  <a:pt x="1228378" y="826682"/>
                </a:cubicBezTo>
                <a:cubicBezTo>
                  <a:pt x="1262397" y="861803"/>
                  <a:pt x="1298293" y="894726"/>
                  <a:pt x="1341690" y="917499"/>
                </a:cubicBezTo>
                <a:cubicBezTo>
                  <a:pt x="1363924" y="929022"/>
                  <a:pt x="1387228" y="936431"/>
                  <a:pt x="1412410" y="934785"/>
                </a:cubicBezTo>
                <a:cubicBezTo>
                  <a:pt x="1427143" y="933960"/>
                  <a:pt x="1427411" y="933688"/>
                  <a:pt x="1420713" y="920793"/>
                </a:cubicBezTo>
                <a:cubicBezTo>
                  <a:pt x="1399015" y="879911"/>
                  <a:pt x="1375709" y="839852"/>
                  <a:pt x="1351601" y="800342"/>
                </a:cubicBezTo>
                <a:cubicBezTo>
                  <a:pt x="1273648" y="672759"/>
                  <a:pt x="1185784" y="552310"/>
                  <a:pt x="1099795" y="430764"/>
                </a:cubicBezTo>
                <a:cubicBezTo>
                  <a:pt x="1097116" y="426923"/>
                  <a:pt x="1093098" y="423630"/>
                  <a:pt x="1092829" y="418142"/>
                </a:cubicBezTo>
                <a:cubicBezTo>
                  <a:pt x="1098455" y="417594"/>
                  <a:pt x="1099527" y="421710"/>
                  <a:pt x="1101403" y="424179"/>
                </a:cubicBezTo>
                <a:cubicBezTo>
                  <a:pt x="1170247" y="513625"/>
                  <a:pt x="1239895" y="602520"/>
                  <a:pt x="1305794" y="694435"/>
                </a:cubicBezTo>
                <a:cubicBezTo>
                  <a:pt x="1347316" y="752328"/>
                  <a:pt x="1387228" y="811318"/>
                  <a:pt x="1424463" y="872227"/>
                </a:cubicBezTo>
                <a:cubicBezTo>
                  <a:pt x="1451519" y="916677"/>
                  <a:pt x="1476165" y="962497"/>
                  <a:pt x="1500810" y="1008316"/>
                </a:cubicBezTo>
                <a:cubicBezTo>
                  <a:pt x="1531839" y="1081300"/>
                  <a:pt x="1586397" y="1184417"/>
                  <a:pt x="1610640" y="1310125"/>
                </a:cubicBezTo>
                <a:cubicBezTo>
                  <a:pt x="1644660" y="1459110"/>
                  <a:pt x="1650018" y="1610562"/>
                  <a:pt x="1646268" y="1762565"/>
                </a:cubicBezTo>
                <a:cubicBezTo>
                  <a:pt x="1646268" y="1763937"/>
                  <a:pt x="1647071" y="1766407"/>
                  <a:pt x="1643589" y="1766407"/>
                </a:cubicBezTo>
                <a:lnTo>
                  <a:pt x="1637160" y="1747474"/>
                </a:lnTo>
                <a:cubicBezTo>
                  <a:pt x="1602603" y="1647053"/>
                  <a:pt x="1563456" y="1568132"/>
                  <a:pt x="1480720" y="1478590"/>
                </a:cubicBezTo>
                <a:cubicBezTo>
                  <a:pt x="1397982" y="1389046"/>
                  <a:pt x="1230435" y="1278034"/>
                  <a:pt x="1140741" y="1210217"/>
                </a:cubicBezTo>
                <a:cubicBezTo>
                  <a:pt x="1051045" y="1142403"/>
                  <a:pt x="1014290" y="1129857"/>
                  <a:pt x="942550" y="1071697"/>
                </a:cubicBezTo>
                <a:cubicBezTo>
                  <a:pt x="870809" y="1013535"/>
                  <a:pt x="780483" y="939723"/>
                  <a:pt x="710299" y="861253"/>
                </a:cubicBezTo>
                <a:cubicBezTo>
                  <a:pt x="706280" y="856863"/>
                  <a:pt x="700922" y="853846"/>
                  <a:pt x="706012" y="845339"/>
                </a:cubicBezTo>
                <a:cubicBezTo>
                  <a:pt x="720210" y="821469"/>
                  <a:pt x="723692" y="795129"/>
                  <a:pt x="722086" y="767417"/>
                </a:cubicBezTo>
                <a:cubicBezTo>
                  <a:pt x="719139" y="716659"/>
                  <a:pt x="700119" y="670839"/>
                  <a:pt x="679759" y="625567"/>
                </a:cubicBezTo>
                <a:cubicBezTo>
                  <a:pt x="632613" y="520209"/>
                  <a:pt x="567787" y="426373"/>
                  <a:pt x="497603" y="336106"/>
                </a:cubicBezTo>
                <a:cubicBezTo>
                  <a:pt x="459296" y="286170"/>
                  <a:pt x="422864" y="234862"/>
                  <a:pt x="396076" y="177244"/>
                </a:cubicBezTo>
                <a:cubicBezTo>
                  <a:pt x="380539" y="143770"/>
                  <a:pt x="368752" y="109200"/>
                  <a:pt x="359644" y="72707"/>
                </a:cubicBezTo>
                <a:cubicBezTo>
                  <a:pt x="357769" y="74354"/>
                  <a:pt x="356698" y="75177"/>
                  <a:pt x="355893" y="76001"/>
                </a:cubicBezTo>
                <a:cubicBezTo>
                  <a:pt x="352411" y="81214"/>
                  <a:pt x="348930" y="86702"/>
                  <a:pt x="345714" y="92187"/>
                </a:cubicBezTo>
                <a:cubicBezTo>
                  <a:pt x="319195" y="137460"/>
                  <a:pt x="302318" y="186298"/>
                  <a:pt x="293210" y="237881"/>
                </a:cubicBezTo>
                <a:cubicBezTo>
                  <a:pt x="278477" y="321014"/>
                  <a:pt x="285709" y="403600"/>
                  <a:pt x="300978" y="485638"/>
                </a:cubicBezTo>
                <a:cubicBezTo>
                  <a:pt x="322945" y="602795"/>
                  <a:pt x="368485" y="708427"/>
                  <a:pt x="445633" y="798970"/>
                </a:cubicBezTo>
                <a:cubicBezTo>
                  <a:pt x="477244" y="836010"/>
                  <a:pt x="512603" y="868661"/>
                  <a:pt x="557339" y="888690"/>
                </a:cubicBezTo>
                <a:cubicBezTo>
                  <a:pt x="586806" y="901860"/>
                  <a:pt x="617075" y="906251"/>
                  <a:pt x="648686" y="895823"/>
                </a:cubicBezTo>
                <a:cubicBezTo>
                  <a:pt x="658597" y="892531"/>
                  <a:pt x="659134" y="889513"/>
                  <a:pt x="652705" y="881283"/>
                </a:cubicBezTo>
                <a:cubicBezTo>
                  <a:pt x="568590" y="772357"/>
                  <a:pt x="502156" y="652731"/>
                  <a:pt x="449383" y="525148"/>
                </a:cubicBezTo>
                <a:cubicBezTo>
                  <a:pt x="433043" y="485913"/>
                  <a:pt x="416703" y="446403"/>
                  <a:pt x="404113" y="405521"/>
                </a:cubicBezTo>
                <a:cubicBezTo>
                  <a:pt x="413219" y="424727"/>
                  <a:pt x="421524" y="444207"/>
                  <a:pt x="430098" y="463414"/>
                </a:cubicBezTo>
                <a:cubicBezTo>
                  <a:pt x="498942" y="620354"/>
                  <a:pt x="585466" y="765223"/>
                  <a:pt x="699315" y="892806"/>
                </a:cubicBezTo>
                <a:cubicBezTo>
                  <a:pt x="789859" y="994324"/>
                  <a:pt x="944425" y="1107182"/>
                  <a:pt x="1003893" y="1157849"/>
                </a:cubicBezTo>
                <a:cubicBezTo>
                  <a:pt x="1063363" y="1208516"/>
                  <a:pt x="1052380" y="1190636"/>
                  <a:pt x="1056131" y="1196809"/>
                </a:cubicBezTo>
                <a:lnTo>
                  <a:pt x="1026396" y="1194890"/>
                </a:lnTo>
                <a:cubicBezTo>
                  <a:pt x="965588" y="1191871"/>
                  <a:pt x="906386" y="1202297"/>
                  <a:pt x="847988" y="1218760"/>
                </a:cubicBezTo>
                <a:cubicBezTo>
                  <a:pt x="737889" y="1250038"/>
                  <a:pt x="632344" y="1294212"/>
                  <a:pt x="525462" y="1334545"/>
                </a:cubicBezTo>
                <a:cubicBezTo>
                  <a:pt x="516622" y="1337837"/>
                  <a:pt x="511532" y="1338934"/>
                  <a:pt x="506711" y="1327960"/>
                </a:cubicBezTo>
                <a:cubicBezTo>
                  <a:pt x="468939" y="1241807"/>
                  <a:pt x="387055" y="1245709"/>
                  <a:pt x="302050" y="1262933"/>
                </a:cubicBezTo>
                <a:cubicBezTo>
                  <a:pt x="225689" y="1278407"/>
                  <a:pt x="119549" y="1258220"/>
                  <a:pt x="0" y="1208733"/>
                </a:cubicBezTo>
                <a:cubicBezTo>
                  <a:pt x="15444" y="1240221"/>
                  <a:pt x="32896" y="1270717"/>
                  <a:pt x="51484" y="1299625"/>
                </a:cubicBezTo>
                <a:close/>
              </a:path>
            </a:pathLst>
          </a:custGeom>
          <a:solidFill>
            <a:schemeClr val="bg1">
              <a:alpha val="70000"/>
            </a:schemeClr>
          </a:solidFill>
          <a:ln w="6727" cap="flat">
            <a:noFill/>
            <a:prstDash val="solid"/>
            <a:miter/>
          </a:ln>
        </p:spPr>
        <p:txBody>
          <a:bodyPr wrap="square" rtlCol="0" anchor="ctr">
            <a:noAutofit/>
          </a:bodyPr>
          <a:lstStyle/>
          <a:p>
            <a:endParaRPr lang="en-US" sz="1050" dirty="0"/>
          </a:p>
        </p:txBody>
      </p:sp>
      <p:sp>
        <p:nvSpPr>
          <p:cNvPr id="7" name="Oval 6">
            <a:extLst>
              <a:ext uri="{FF2B5EF4-FFF2-40B4-BE49-F238E27FC236}">
                <a16:creationId xmlns:a16="http://schemas.microsoft.com/office/drawing/2014/main" id="{B11CEBA1-0EDA-4340-A4AD-56B021D0A009}"/>
              </a:ext>
            </a:extLst>
          </p:cNvPr>
          <p:cNvSpPr/>
          <p:nvPr userDrawn="1"/>
        </p:nvSpPr>
        <p:spPr>
          <a:xfrm>
            <a:off x="415221" y="2532862"/>
            <a:ext cx="341591" cy="341591"/>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Oval 7">
            <a:extLst>
              <a:ext uri="{FF2B5EF4-FFF2-40B4-BE49-F238E27FC236}">
                <a16:creationId xmlns:a16="http://schemas.microsoft.com/office/drawing/2014/main" id="{BCF2F2F2-DE5A-4BD1-85CE-DD9ECFCBD255}"/>
              </a:ext>
            </a:extLst>
          </p:cNvPr>
          <p:cNvSpPr/>
          <p:nvPr userDrawn="1"/>
        </p:nvSpPr>
        <p:spPr>
          <a:xfrm>
            <a:off x="1824959" y="2696393"/>
            <a:ext cx="348098" cy="348098"/>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 name="Oval 8">
            <a:extLst>
              <a:ext uri="{FF2B5EF4-FFF2-40B4-BE49-F238E27FC236}">
                <a16:creationId xmlns:a16="http://schemas.microsoft.com/office/drawing/2014/main" id="{CC92DCE5-2166-4668-B521-0638D75A07ED}"/>
              </a:ext>
            </a:extLst>
          </p:cNvPr>
          <p:cNvSpPr/>
          <p:nvPr userDrawn="1"/>
        </p:nvSpPr>
        <p:spPr>
          <a:xfrm>
            <a:off x="1735932" y="4306345"/>
            <a:ext cx="536879" cy="536879"/>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Oval 9">
            <a:extLst>
              <a:ext uri="{FF2B5EF4-FFF2-40B4-BE49-F238E27FC236}">
                <a16:creationId xmlns:a16="http://schemas.microsoft.com/office/drawing/2014/main" id="{09050765-659D-4573-A04D-668C8D965743}"/>
              </a:ext>
            </a:extLst>
          </p:cNvPr>
          <p:cNvSpPr/>
          <p:nvPr userDrawn="1"/>
        </p:nvSpPr>
        <p:spPr>
          <a:xfrm>
            <a:off x="2078991" y="2708337"/>
            <a:ext cx="619738" cy="619738"/>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Oval 10">
            <a:extLst>
              <a:ext uri="{FF2B5EF4-FFF2-40B4-BE49-F238E27FC236}">
                <a16:creationId xmlns:a16="http://schemas.microsoft.com/office/drawing/2014/main" id="{027A1F9B-E51F-46C1-928E-641E8940A002}"/>
              </a:ext>
            </a:extLst>
          </p:cNvPr>
          <p:cNvSpPr/>
          <p:nvPr userDrawn="1"/>
        </p:nvSpPr>
        <p:spPr>
          <a:xfrm>
            <a:off x="1014413" y="3516697"/>
            <a:ext cx="169284" cy="16928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Oval 11">
            <a:extLst>
              <a:ext uri="{FF2B5EF4-FFF2-40B4-BE49-F238E27FC236}">
                <a16:creationId xmlns:a16="http://schemas.microsoft.com/office/drawing/2014/main" id="{12E7F8D1-0943-4483-BBC8-C0EA02399BA2}"/>
              </a:ext>
            </a:extLst>
          </p:cNvPr>
          <p:cNvSpPr/>
          <p:nvPr userDrawn="1"/>
        </p:nvSpPr>
        <p:spPr>
          <a:xfrm>
            <a:off x="615389" y="618710"/>
            <a:ext cx="348098" cy="348098"/>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3" name="Oval 12">
            <a:extLst>
              <a:ext uri="{FF2B5EF4-FFF2-40B4-BE49-F238E27FC236}">
                <a16:creationId xmlns:a16="http://schemas.microsoft.com/office/drawing/2014/main" id="{53C29172-A0D3-46ED-9F09-2AB2F89E9419}"/>
              </a:ext>
            </a:extLst>
          </p:cNvPr>
          <p:cNvSpPr/>
          <p:nvPr userDrawn="1"/>
        </p:nvSpPr>
        <p:spPr>
          <a:xfrm>
            <a:off x="184407" y="291627"/>
            <a:ext cx="619738" cy="619738"/>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Oval 13">
            <a:extLst>
              <a:ext uri="{FF2B5EF4-FFF2-40B4-BE49-F238E27FC236}">
                <a16:creationId xmlns:a16="http://schemas.microsoft.com/office/drawing/2014/main" id="{B5889500-846F-42F1-99B4-64FC8796EC66}"/>
              </a:ext>
            </a:extLst>
          </p:cNvPr>
          <p:cNvSpPr/>
          <p:nvPr userDrawn="1"/>
        </p:nvSpPr>
        <p:spPr>
          <a:xfrm>
            <a:off x="22391" y="3787808"/>
            <a:ext cx="169284" cy="16928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Oval 14">
            <a:extLst>
              <a:ext uri="{FF2B5EF4-FFF2-40B4-BE49-F238E27FC236}">
                <a16:creationId xmlns:a16="http://schemas.microsoft.com/office/drawing/2014/main" id="{2BD4DB23-347B-441F-B307-6A5452DFA1EB}"/>
              </a:ext>
            </a:extLst>
          </p:cNvPr>
          <p:cNvSpPr/>
          <p:nvPr userDrawn="1"/>
        </p:nvSpPr>
        <p:spPr>
          <a:xfrm>
            <a:off x="519455" y="2787672"/>
            <a:ext cx="191867" cy="191867"/>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Oval 15">
            <a:extLst>
              <a:ext uri="{FF2B5EF4-FFF2-40B4-BE49-F238E27FC236}">
                <a16:creationId xmlns:a16="http://schemas.microsoft.com/office/drawing/2014/main" id="{4AA81D6F-6D57-49A7-ACE9-4CB76CAB4B5B}"/>
              </a:ext>
            </a:extLst>
          </p:cNvPr>
          <p:cNvSpPr/>
          <p:nvPr userDrawn="1"/>
        </p:nvSpPr>
        <p:spPr>
          <a:xfrm>
            <a:off x="2484416" y="1259272"/>
            <a:ext cx="169284" cy="16928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Oval 16">
            <a:extLst>
              <a:ext uri="{FF2B5EF4-FFF2-40B4-BE49-F238E27FC236}">
                <a16:creationId xmlns:a16="http://schemas.microsoft.com/office/drawing/2014/main" id="{9FDB441B-A93D-469C-8F26-6C38E82A4BEC}"/>
              </a:ext>
            </a:extLst>
          </p:cNvPr>
          <p:cNvSpPr/>
          <p:nvPr userDrawn="1"/>
        </p:nvSpPr>
        <p:spPr>
          <a:xfrm>
            <a:off x="2219575" y="122343"/>
            <a:ext cx="91970" cy="919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25533506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7" y="249362"/>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11137146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7"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265508" y="848694"/>
            <a:ext cx="2670575" cy="405192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p>
        </p:txBody>
      </p:sp>
      <p:sp>
        <p:nvSpPr>
          <p:cNvPr id="4" name="Rounded Rectangle 3"/>
          <p:cNvSpPr/>
          <p:nvPr userDrawn="1"/>
        </p:nvSpPr>
        <p:spPr>
          <a:xfrm>
            <a:off x="398950" y="1010625"/>
            <a:ext cx="115401" cy="37614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solidFill>
                <a:schemeClr val="bg1"/>
              </a:solidFill>
            </a:endParaRPr>
          </a:p>
        </p:txBody>
      </p:sp>
      <p:sp>
        <p:nvSpPr>
          <p:cNvPr id="5" name="Half Frame 4"/>
          <p:cNvSpPr/>
          <p:nvPr userDrawn="1"/>
        </p:nvSpPr>
        <p:spPr>
          <a:xfrm rot="5400000">
            <a:off x="2292883" y="957490"/>
            <a:ext cx="514387" cy="51386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533778" y="1216369"/>
            <a:ext cx="1674186" cy="415498"/>
          </a:xfrm>
          <a:prstGeom prst="rect">
            <a:avLst/>
          </a:prstGeom>
          <a:noFill/>
        </p:spPr>
        <p:txBody>
          <a:bodyPr wrap="square" rtlCol="0" anchor="ctr">
            <a:spAutoFit/>
          </a:bodyPr>
          <a:lstStyle/>
          <a:p>
            <a:r>
              <a:rPr lang="en-US" altLang="ko-KR" sz="1050" b="1" dirty="0">
                <a:solidFill>
                  <a:schemeClr val="bg1"/>
                </a:solidFill>
                <a:latin typeface="Arial" pitchFamily="34" charset="0"/>
                <a:cs typeface="Arial" pitchFamily="34" charset="0"/>
              </a:rPr>
              <a:t>You can Resize without losing quality</a:t>
            </a:r>
            <a:endParaRPr lang="ko-KR" altLang="en-US" sz="105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533778" y="1584056"/>
            <a:ext cx="1674186" cy="577081"/>
          </a:xfrm>
          <a:prstGeom prst="rect">
            <a:avLst/>
          </a:prstGeom>
          <a:noFill/>
        </p:spPr>
        <p:txBody>
          <a:bodyPr wrap="square" rtlCol="0" anchor="ctr">
            <a:spAutoFit/>
          </a:bodyPr>
          <a:lstStyle/>
          <a:p>
            <a:r>
              <a:rPr lang="en-US" altLang="ko-KR" sz="1050" b="1" dirty="0">
                <a:solidFill>
                  <a:schemeClr val="bg1"/>
                </a:solidFill>
                <a:latin typeface="Arial" pitchFamily="34" charset="0"/>
                <a:cs typeface="Arial" pitchFamily="34" charset="0"/>
              </a:rPr>
              <a:t>You can Change Fill Color &amp;</a:t>
            </a:r>
          </a:p>
          <a:p>
            <a:r>
              <a:rPr lang="en-US" altLang="ko-KR" sz="1050" b="1" dirty="0">
                <a:solidFill>
                  <a:schemeClr val="bg1"/>
                </a:solidFill>
                <a:latin typeface="Arial" pitchFamily="34" charset="0"/>
                <a:cs typeface="Arial" pitchFamily="34" charset="0"/>
              </a:rPr>
              <a:t>Line Color</a:t>
            </a:r>
            <a:endParaRPr lang="ko-KR" altLang="en-US" sz="105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540922" y="4344787"/>
            <a:ext cx="1674000" cy="253916"/>
          </a:xfrm>
          <a:prstGeom prst="rect">
            <a:avLst/>
          </a:prstGeom>
          <a:noFill/>
        </p:spPr>
        <p:txBody>
          <a:bodyPr wrap="square" rtlCol="0" anchor="ctr">
            <a:spAutoFit/>
          </a:bodyPr>
          <a:lstStyle/>
          <a:p>
            <a:r>
              <a:rPr lang="en-US" altLang="ko-KR" sz="1050" dirty="0">
                <a:solidFill>
                  <a:schemeClr val="bg1"/>
                </a:solidFill>
                <a:latin typeface="Arial" pitchFamily="34" charset="0"/>
                <a:cs typeface="Arial" pitchFamily="34" charset="0"/>
              </a:rPr>
              <a:t>www.allppt.com</a:t>
            </a:r>
            <a:endParaRPr lang="ko-KR" altLang="en-US" sz="105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540922" y="3326202"/>
            <a:ext cx="2037972" cy="1061829"/>
          </a:xfrm>
          <a:prstGeom prst="rect">
            <a:avLst/>
          </a:prstGeom>
          <a:noFill/>
        </p:spPr>
        <p:txBody>
          <a:bodyPr wrap="square" rtlCol="0" anchor="ctr">
            <a:spAutoFit/>
          </a:bodyPr>
          <a:lstStyle/>
          <a:p>
            <a:r>
              <a:rPr lang="en-US" altLang="ko-KR" sz="2100" b="1" dirty="0">
                <a:solidFill>
                  <a:schemeClr val="bg1"/>
                </a:solidFill>
                <a:latin typeface="+mn-lt"/>
                <a:ea typeface="+mn-ea"/>
                <a:cs typeface="Arial" pitchFamily="34" charset="0"/>
              </a:rPr>
              <a:t>FREE </a:t>
            </a:r>
          </a:p>
          <a:p>
            <a:r>
              <a:rPr lang="en-US" altLang="ko-KR" sz="21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0249935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9C296-7473-BAFB-B506-327FAB672C55}"/>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9C3FA42A-3DC1-EBC7-C4FA-9DCED16E9F0A}"/>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029CE3F-D185-0B32-E681-BAE3041DA2BD}"/>
              </a:ext>
            </a:extLst>
          </p:cNvPr>
          <p:cNvSpPr>
            <a:spLocks noGrp="1"/>
          </p:cNvSpPr>
          <p:nvPr>
            <p:ph type="dt" sz="half" idx="10"/>
          </p:nvPr>
        </p:nvSpPr>
        <p:spPr/>
        <p:txBody>
          <a:bodyPr/>
          <a:lstStyle/>
          <a:p>
            <a:fld id="{9DC85643-E791-4619-837B-39621CE9CEE4}" type="datetimeFigureOut">
              <a:rPr lang="en-IN" smtClean="0"/>
              <a:t>08-01-2026</a:t>
            </a:fld>
            <a:endParaRPr lang="en-IN"/>
          </a:p>
        </p:txBody>
      </p:sp>
      <p:sp>
        <p:nvSpPr>
          <p:cNvPr id="5" name="Footer Placeholder 4">
            <a:extLst>
              <a:ext uri="{FF2B5EF4-FFF2-40B4-BE49-F238E27FC236}">
                <a16:creationId xmlns:a16="http://schemas.microsoft.com/office/drawing/2014/main" id="{C15C2A5E-EF7E-FB55-E859-9D21A252655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4241EC7-57D6-37B1-1570-0837767E5FC6}"/>
              </a:ext>
            </a:extLst>
          </p:cNvPr>
          <p:cNvSpPr>
            <a:spLocks noGrp="1"/>
          </p:cNvSpPr>
          <p:nvPr>
            <p:ph type="sldNum" sz="quarter" idx="12"/>
          </p:nvPr>
        </p:nvSpPr>
        <p:spPr/>
        <p:txBody>
          <a:bodyPr/>
          <a:lstStyle/>
          <a:p>
            <a:fld id="{371A3E67-1806-4B3C-8EEE-7F05C4400122}" type="slidenum">
              <a:rPr lang="en-IN" smtClean="0"/>
              <a:t>‹#›</a:t>
            </a:fld>
            <a:endParaRPr lang="en-IN"/>
          </a:p>
        </p:txBody>
      </p:sp>
    </p:spTree>
    <p:extLst>
      <p:ext uri="{BB962C8B-B14F-4D97-AF65-F5344CB8AC3E}">
        <p14:creationId xmlns:p14="http://schemas.microsoft.com/office/powerpoint/2010/main" val="1534997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p:cSld name="CUSTOM_12">
    <p:spTree>
      <p:nvGrpSpPr>
        <p:cNvPr id="1" name="Shape 359"/>
        <p:cNvGrpSpPr/>
        <p:nvPr/>
      </p:nvGrpSpPr>
      <p:grpSpPr>
        <a:xfrm>
          <a:off x="0" y="0"/>
          <a:ext cx="0" cy="0"/>
          <a:chOff x="0" y="0"/>
          <a:chExt cx="0" cy="0"/>
        </a:xfrm>
      </p:grpSpPr>
      <p:grpSp>
        <p:nvGrpSpPr>
          <p:cNvPr id="360" name="Google Shape;360;p38"/>
          <p:cNvGrpSpPr/>
          <p:nvPr/>
        </p:nvGrpSpPr>
        <p:grpSpPr>
          <a:xfrm>
            <a:off x="260175" y="116735"/>
            <a:ext cx="8623650" cy="4799250"/>
            <a:chOff x="260175" y="116735"/>
            <a:chExt cx="8623650" cy="4799250"/>
          </a:xfrm>
        </p:grpSpPr>
        <p:grpSp>
          <p:nvGrpSpPr>
            <p:cNvPr id="361" name="Google Shape;361;p38"/>
            <p:cNvGrpSpPr/>
            <p:nvPr/>
          </p:nvGrpSpPr>
          <p:grpSpPr>
            <a:xfrm>
              <a:off x="4664716" y="3950185"/>
              <a:ext cx="216300" cy="965800"/>
              <a:chOff x="4664716" y="3950185"/>
              <a:chExt cx="216300" cy="965800"/>
            </a:xfrm>
          </p:grpSpPr>
          <p:sp>
            <p:nvSpPr>
              <p:cNvPr id="362" name="Google Shape;362;p38"/>
              <p:cNvSpPr/>
              <p:nvPr/>
            </p:nvSpPr>
            <p:spPr>
              <a:xfrm rot="-5400000">
                <a:off x="4664716" y="4699685"/>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8"/>
              <p:cNvSpPr/>
              <p:nvPr/>
            </p:nvSpPr>
            <p:spPr>
              <a:xfrm>
                <a:off x="4738252" y="3950185"/>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38"/>
            <p:cNvSpPr/>
            <p:nvPr/>
          </p:nvSpPr>
          <p:spPr>
            <a:xfrm>
              <a:off x="8746125" y="32051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 name="Google Shape;365;p38"/>
            <p:cNvGrpSpPr/>
            <p:nvPr/>
          </p:nvGrpSpPr>
          <p:grpSpPr>
            <a:xfrm>
              <a:off x="8632041" y="3247910"/>
              <a:ext cx="216300" cy="965800"/>
              <a:chOff x="4664716" y="3950185"/>
              <a:chExt cx="216300" cy="965800"/>
            </a:xfrm>
          </p:grpSpPr>
          <p:sp>
            <p:nvSpPr>
              <p:cNvPr id="366" name="Google Shape;366;p38"/>
              <p:cNvSpPr/>
              <p:nvPr/>
            </p:nvSpPr>
            <p:spPr>
              <a:xfrm rot="-5400000">
                <a:off x="4664716" y="4699685"/>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8"/>
              <p:cNvSpPr/>
              <p:nvPr/>
            </p:nvSpPr>
            <p:spPr>
              <a:xfrm>
                <a:off x="4738252" y="3950185"/>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 name="Google Shape;368;p38"/>
            <p:cNvGrpSpPr/>
            <p:nvPr/>
          </p:nvGrpSpPr>
          <p:grpSpPr>
            <a:xfrm>
              <a:off x="3387291" y="116735"/>
              <a:ext cx="216300" cy="965800"/>
              <a:chOff x="4664716" y="3950185"/>
              <a:chExt cx="216300" cy="965800"/>
            </a:xfrm>
          </p:grpSpPr>
          <p:sp>
            <p:nvSpPr>
              <p:cNvPr id="369" name="Google Shape;369;p38"/>
              <p:cNvSpPr/>
              <p:nvPr/>
            </p:nvSpPr>
            <p:spPr>
              <a:xfrm rot="-5400000">
                <a:off x="4664716" y="4699685"/>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8"/>
              <p:cNvSpPr/>
              <p:nvPr/>
            </p:nvSpPr>
            <p:spPr>
              <a:xfrm>
                <a:off x="4738252" y="3950185"/>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 name="Google Shape;371;p38"/>
            <p:cNvSpPr/>
            <p:nvPr/>
          </p:nvSpPr>
          <p:spPr>
            <a:xfrm>
              <a:off x="260175" y="471386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7DB82-785D-0A1B-E17A-B21A7880940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E8612B4-69BE-CB13-9021-201AE47069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3F0529F-2CE4-9A36-D539-1B2D01A87C40}"/>
              </a:ext>
            </a:extLst>
          </p:cNvPr>
          <p:cNvSpPr>
            <a:spLocks noGrp="1"/>
          </p:cNvSpPr>
          <p:nvPr>
            <p:ph type="dt" sz="half" idx="10"/>
          </p:nvPr>
        </p:nvSpPr>
        <p:spPr/>
        <p:txBody>
          <a:bodyPr/>
          <a:lstStyle/>
          <a:p>
            <a:fld id="{9DC85643-E791-4619-837B-39621CE9CEE4}" type="datetimeFigureOut">
              <a:rPr lang="en-IN" smtClean="0"/>
              <a:t>08-01-2026</a:t>
            </a:fld>
            <a:endParaRPr lang="en-IN"/>
          </a:p>
        </p:txBody>
      </p:sp>
      <p:sp>
        <p:nvSpPr>
          <p:cNvPr id="5" name="Footer Placeholder 4">
            <a:extLst>
              <a:ext uri="{FF2B5EF4-FFF2-40B4-BE49-F238E27FC236}">
                <a16:creationId xmlns:a16="http://schemas.microsoft.com/office/drawing/2014/main" id="{1949E464-A25D-0551-F17B-69902868955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2CFA98B-444B-E88F-2E4F-473CCB7C83CE}"/>
              </a:ext>
            </a:extLst>
          </p:cNvPr>
          <p:cNvSpPr>
            <a:spLocks noGrp="1"/>
          </p:cNvSpPr>
          <p:nvPr>
            <p:ph type="sldNum" sz="quarter" idx="12"/>
          </p:nvPr>
        </p:nvSpPr>
        <p:spPr/>
        <p:txBody>
          <a:bodyPr/>
          <a:lstStyle/>
          <a:p>
            <a:fld id="{371A3E67-1806-4B3C-8EEE-7F05C4400122}" type="slidenum">
              <a:rPr lang="en-IN" smtClean="0"/>
              <a:t>‹#›</a:t>
            </a:fld>
            <a:endParaRPr lang="en-IN"/>
          </a:p>
        </p:txBody>
      </p:sp>
    </p:spTree>
    <p:extLst>
      <p:ext uri="{BB962C8B-B14F-4D97-AF65-F5344CB8AC3E}">
        <p14:creationId xmlns:p14="http://schemas.microsoft.com/office/powerpoint/2010/main" val="34308343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C0391-D697-88E8-7CEA-074B84002009}"/>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B254010-F5A4-6827-0223-4CC03CA24DAB}"/>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D3303B-D3D9-2A1F-760A-3E6584746848}"/>
              </a:ext>
            </a:extLst>
          </p:cNvPr>
          <p:cNvSpPr>
            <a:spLocks noGrp="1"/>
          </p:cNvSpPr>
          <p:nvPr>
            <p:ph type="dt" sz="half" idx="10"/>
          </p:nvPr>
        </p:nvSpPr>
        <p:spPr/>
        <p:txBody>
          <a:bodyPr/>
          <a:lstStyle/>
          <a:p>
            <a:fld id="{9DC85643-E791-4619-837B-39621CE9CEE4}" type="datetimeFigureOut">
              <a:rPr lang="en-IN" smtClean="0"/>
              <a:t>08-01-2026</a:t>
            </a:fld>
            <a:endParaRPr lang="en-IN"/>
          </a:p>
        </p:txBody>
      </p:sp>
      <p:sp>
        <p:nvSpPr>
          <p:cNvPr id="5" name="Footer Placeholder 4">
            <a:extLst>
              <a:ext uri="{FF2B5EF4-FFF2-40B4-BE49-F238E27FC236}">
                <a16:creationId xmlns:a16="http://schemas.microsoft.com/office/drawing/2014/main" id="{BDDBA8DB-6551-8913-5C5B-50888269522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018726-527D-B0D6-D78F-BC047088A966}"/>
              </a:ext>
            </a:extLst>
          </p:cNvPr>
          <p:cNvSpPr>
            <a:spLocks noGrp="1"/>
          </p:cNvSpPr>
          <p:nvPr>
            <p:ph type="sldNum" sz="quarter" idx="12"/>
          </p:nvPr>
        </p:nvSpPr>
        <p:spPr/>
        <p:txBody>
          <a:bodyPr/>
          <a:lstStyle/>
          <a:p>
            <a:fld id="{371A3E67-1806-4B3C-8EEE-7F05C4400122}" type="slidenum">
              <a:rPr lang="en-IN" smtClean="0"/>
              <a:t>‹#›</a:t>
            </a:fld>
            <a:endParaRPr lang="en-IN"/>
          </a:p>
        </p:txBody>
      </p:sp>
    </p:spTree>
    <p:extLst>
      <p:ext uri="{BB962C8B-B14F-4D97-AF65-F5344CB8AC3E}">
        <p14:creationId xmlns:p14="http://schemas.microsoft.com/office/powerpoint/2010/main" val="29513836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B23B4-155F-49B6-6DCE-2265CE4AC8D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2A22FD7-C8CE-580E-B2A0-CBA062202433}"/>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46002C0-6D55-6062-4D87-D8A1AD97EB51}"/>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E99F3A9-D5C3-C36A-1901-BB2390E8F567}"/>
              </a:ext>
            </a:extLst>
          </p:cNvPr>
          <p:cNvSpPr>
            <a:spLocks noGrp="1"/>
          </p:cNvSpPr>
          <p:nvPr>
            <p:ph type="dt" sz="half" idx="10"/>
          </p:nvPr>
        </p:nvSpPr>
        <p:spPr/>
        <p:txBody>
          <a:bodyPr/>
          <a:lstStyle/>
          <a:p>
            <a:fld id="{9DC85643-E791-4619-837B-39621CE9CEE4}" type="datetimeFigureOut">
              <a:rPr lang="en-IN" smtClean="0"/>
              <a:t>08-01-2026</a:t>
            </a:fld>
            <a:endParaRPr lang="en-IN"/>
          </a:p>
        </p:txBody>
      </p:sp>
      <p:sp>
        <p:nvSpPr>
          <p:cNvPr id="6" name="Footer Placeholder 5">
            <a:extLst>
              <a:ext uri="{FF2B5EF4-FFF2-40B4-BE49-F238E27FC236}">
                <a16:creationId xmlns:a16="http://schemas.microsoft.com/office/drawing/2014/main" id="{71AAF928-56D6-49B9-25F8-A5F97C8104B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EA13202-C56E-C26D-B5BC-8AA56E99571F}"/>
              </a:ext>
            </a:extLst>
          </p:cNvPr>
          <p:cNvSpPr>
            <a:spLocks noGrp="1"/>
          </p:cNvSpPr>
          <p:nvPr>
            <p:ph type="sldNum" sz="quarter" idx="12"/>
          </p:nvPr>
        </p:nvSpPr>
        <p:spPr/>
        <p:txBody>
          <a:bodyPr/>
          <a:lstStyle/>
          <a:p>
            <a:fld id="{371A3E67-1806-4B3C-8EEE-7F05C4400122}" type="slidenum">
              <a:rPr lang="en-IN" smtClean="0"/>
              <a:t>‹#›</a:t>
            </a:fld>
            <a:endParaRPr lang="en-IN"/>
          </a:p>
        </p:txBody>
      </p:sp>
    </p:spTree>
    <p:extLst>
      <p:ext uri="{BB962C8B-B14F-4D97-AF65-F5344CB8AC3E}">
        <p14:creationId xmlns:p14="http://schemas.microsoft.com/office/powerpoint/2010/main" val="25258897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29053-1C3F-22C2-A8AB-23FD1CDCF500}"/>
              </a:ext>
            </a:extLst>
          </p:cNvPr>
          <p:cNvSpPr>
            <a:spLocks noGrp="1"/>
          </p:cNvSpPr>
          <p:nvPr>
            <p:ph type="title"/>
          </p:nvPr>
        </p:nvSpPr>
        <p:spPr>
          <a:xfrm>
            <a:off x="629841" y="273844"/>
            <a:ext cx="7886700" cy="994172"/>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48CAC2E-C33E-51A9-CB35-6245D044EBCA}"/>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9DE4957-B6D3-576C-5832-32102EA5925B}"/>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93C2017-006E-A45F-7927-D266BA9137D6}"/>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D778ADE5-7473-09B0-2D2F-01156A532F30}"/>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A2CE42D-82A7-F167-BAFF-D3C224A93D31}"/>
              </a:ext>
            </a:extLst>
          </p:cNvPr>
          <p:cNvSpPr>
            <a:spLocks noGrp="1"/>
          </p:cNvSpPr>
          <p:nvPr>
            <p:ph type="dt" sz="half" idx="10"/>
          </p:nvPr>
        </p:nvSpPr>
        <p:spPr/>
        <p:txBody>
          <a:bodyPr/>
          <a:lstStyle/>
          <a:p>
            <a:fld id="{9DC85643-E791-4619-837B-39621CE9CEE4}" type="datetimeFigureOut">
              <a:rPr lang="en-IN" smtClean="0"/>
              <a:t>08-01-2026</a:t>
            </a:fld>
            <a:endParaRPr lang="en-IN"/>
          </a:p>
        </p:txBody>
      </p:sp>
      <p:sp>
        <p:nvSpPr>
          <p:cNvPr id="8" name="Footer Placeholder 7">
            <a:extLst>
              <a:ext uri="{FF2B5EF4-FFF2-40B4-BE49-F238E27FC236}">
                <a16:creationId xmlns:a16="http://schemas.microsoft.com/office/drawing/2014/main" id="{284F390A-AEA3-9893-77F4-4C01F10B386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FEC8303-91E7-DA74-9AEE-861A89B276BB}"/>
              </a:ext>
            </a:extLst>
          </p:cNvPr>
          <p:cNvSpPr>
            <a:spLocks noGrp="1"/>
          </p:cNvSpPr>
          <p:nvPr>
            <p:ph type="sldNum" sz="quarter" idx="12"/>
          </p:nvPr>
        </p:nvSpPr>
        <p:spPr/>
        <p:txBody>
          <a:bodyPr/>
          <a:lstStyle/>
          <a:p>
            <a:fld id="{371A3E67-1806-4B3C-8EEE-7F05C4400122}" type="slidenum">
              <a:rPr lang="en-IN" smtClean="0"/>
              <a:t>‹#›</a:t>
            </a:fld>
            <a:endParaRPr lang="en-IN"/>
          </a:p>
        </p:txBody>
      </p:sp>
    </p:spTree>
    <p:extLst>
      <p:ext uri="{BB962C8B-B14F-4D97-AF65-F5344CB8AC3E}">
        <p14:creationId xmlns:p14="http://schemas.microsoft.com/office/powerpoint/2010/main" val="19755095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2E608-DE94-E4CA-F547-5FB2A022F38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B723070-EA05-47B9-7064-7298557CCC8A}"/>
              </a:ext>
            </a:extLst>
          </p:cNvPr>
          <p:cNvSpPr>
            <a:spLocks noGrp="1"/>
          </p:cNvSpPr>
          <p:nvPr>
            <p:ph type="dt" sz="half" idx="10"/>
          </p:nvPr>
        </p:nvSpPr>
        <p:spPr/>
        <p:txBody>
          <a:bodyPr/>
          <a:lstStyle/>
          <a:p>
            <a:fld id="{9DC85643-E791-4619-837B-39621CE9CEE4}" type="datetimeFigureOut">
              <a:rPr lang="en-IN" smtClean="0"/>
              <a:t>08-01-2026</a:t>
            </a:fld>
            <a:endParaRPr lang="en-IN"/>
          </a:p>
        </p:txBody>
      </p:sp>
      <p:sp>
        <p:nvSpPr>
          <p:cNvPr id="4" name="Footer Placeholder 3">
            <a:extLst>
              <a:ext uri="{FF2B5EF4-FFF2-40B4-BE49-F238E27FC236}">
                <a16:creationId xmlns:a16="http://schemas.microsoft.com/office/drawing/2014/main" id="{4D891681-73A4-A275-4322-B2EA6B7D4DF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925CE32-31D6-B5DA-33F8-6D0EBF21BFD0}"/>
              </a:ext>
            </a:extLst>
          </p:cNvPr>
          <p:cNvSpPr>
            <a:spLocks noGrp="1"/>
          </p:cNvSpPr>
          <p:nvPr>
            <p:ph type="sldNum" sz="quarter" idx="12"/>
          </p:nvPr>
        </p:nvSpPr>
        <p:spPr/>
        <p:txBody>
          <a:bodyPr/>
          <a:lstStyle/>
          <a:p>
            <a:fld id="{371A3E67-1806-4B3C-8EEE-7F05C4400122}" type="slidenum">
              <a:rPr lang="en-IN" smtClean="0"/>
              <a:t>‹#›</a:t>
            </a:fld>
            <a:endParaRPr lang="en-IN"/>
          </a:p>
        </p:txBody>
      </p:sp>
    </p:spTree>
    <p:extLst>
      <p:ext uri="{BB962C8B-B14F-4D97-AF65-F5344CB8AC3E}">
        <p14:creationId xmlns:p14="http://schemas.microsoft.com/office/powerpoint/2010/main" val="3221866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74C8FB-6738-A816-CFF7-6BCFEE8D91B7}"/>
              </a:ext>
            </a:extLst>
          </p:cNvPr>
          <p:cNvSpPr>
            <a:spLocks noGrp="1"/>
          </p:cNvSpPr>
          <p:nvPr>
            <p:ph type="dt" sz="half" idx="10"/>
          </p:nvPr>
        </p:nvSpPr>
        <p:spPr/>
        <p:txBody>
          <a:bodyPr/>
          <a:lstStyle/>
          <a:p>
            <a:fld id="{9DC85643-E791-4619-837B-39621CE9CEE4}" type="datetimeFigureOut">
              <a:rPr lang="en-IN" smtClean="0"/>
              <a:t>08-01-2026</a:t>
            </a:fld>
            <a:endParaRPr lang="en-IN"/>
          </a:p>
        </p:txBody>
      </p:sp>
      <p:sp>
        <p:nvSpPr>
          <p:cNvPr id="3" name="Footer Placeholder 2">
            <a:extLst>
              <a:ext uri="{FF2B5EF4-FFF2-40B4-BE49-F238E27FC236}">
                <a16:creationId xmlns:a16="http://schemas.microsoft.com/office/drawing/2014/main" id="{A76805FE-5A4F-8569-1AF1-4A132B66BF2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36853D0-15FD-9FB9-8B3A-B8CCCB712C81}"/>
              </a:ext>
            </a:extLst>
          </p:cNvPr>
          <p:cNvSpPr>
            <a:spLocks noGrp="1"/>
          </p:cNvSpPr>
          <p:nvPr>
            <p:ph type="sldNum" sz="quarter" idx="12"/>
          </p:nvPr>
        </p:nvSpPr>
        <p:spPr/>
        <p:txBody>
          <a:bodyPr/>
          <a:lstStyle/>
          <a:p>
            <a:fld id="{371A3E67-1806-4B3C-8EEE-7F05C4400122}" type="slidenum">
              <a:rPr lang="en-IN" smtClean="0"/>
              <a:t>‹#›</a:t>
            </a:fld>
            <a:endParaRPr lang="en-IN"/>
          </a:p>
        </p:txBody>
      </p:sp>
    </p:spTree>
    <p:extLst>
      <p:ext uri="{BB962C8B-B14F-4D97-AF65-F5344CB8AC3E}">
        <p14:creationId xmlns:p14="http://schemas.microsoft.com/office/powerpoint/2010/main" val="1404850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53872-4AC3-7608-7BCE-49BB97DEE0CD}"/>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B19C687-CBEB-25C7-D93C-4DF86DA23155}"/>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6FA1A4D-68E8-5810-64F4-D23803AA1AF3}"/>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3829732-14A8-BCAB-2172-15D311EFAFC9}"/>
              </a:ext>
            </a:extLst>
          </p:cNvPr>
          <p:cNvSpPr>
            <a:spLocks noGrp="1"/>
          </p:cNvSpPr>
          <p:nvPr>
            <p:ph type="dt" sz="half" idx="10"/>
          </p:nvPr>
        </p:nvSpPr>
        <p:spPr/>
        <p:txBody>
          <a:bodyPr/>
          <a:lstStyle/>
          <a:p>
            <a:fld id="{9DC85643-E791-4619-837B-39621CE9CEE4}" type="datetimeFigureOut">
              <a:rPr lang="en-IN" smtClean="0"/>
              <a:t>08-01-2026</a:t>
            </a:fld>
            <a:endParaRPr lang="en-IN"/>
          </a:p>
        </p:txBody>
      </p:sp>
      <p:sp>
        <p:nvSpPr>
          <p:cNvPr id="6" name="Footer Placeholder 5">
            <a:extLst>
              <a:ext uri="{FF2B5EF4-FFF2-40B4-BE49-F238E27FC236}">
                <a16:creationId xmlns:a16="http://schemas.microsoft.com/office/drawing/2014/main" id="{34D4A76C-3648-CCF0-E4E2-E9B8A3F358E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3BA0889-E0C1-3098-29D9-F1EC5DD35FEC}"/>
              </a:ext>
            </a:extLst>
          </p:cNvPr>
          <p:cNvSpPr>
            <a:spLocks noGrp="1"/>
          </p:cNvSpPr>
          <p:nvPr>
            <p:ph type="sldNum" sz="quarter" idx="12"/>
          </p:nvPr>
        </p:nvSpPr>
        <p:spPr/>
        <p:txBody>
          <a:bodyPr/>
          <a:lstStyle/>
          <a:p>
            <a:fld id="{371A3E67-1806-4B3C-8EEE-7F05C4400122}" type="slidenum">
              <a:rPr lang="en-IN" smtClean="0"/>
              <a:t>‹#›</a:t>
            </a:fld>
            <a:endParaRPr lang="en-IN"/>
          </a:p>
        </p:txBody>
      </p:sp>
    </p:spTree>
    <p:extLst>
      <p:ext uri="{BB962C8B-B14F-4D97-AF65-F5344CB8AC3E}">
        <p14:creationId xmlns:p14="http://schemas.microsoft.com/office/powerpoint/2010/main" val="6450497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E52F4-A077-3BC6-6212-6F071CFA2C9E}"/>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857E4BA-F521-A25B-6EE7-89C0B82E2493}"/>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1D123E50-EAB8-CA4F-10A4-550C4A53A26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BA0AB1F-606C-9B52-58FC-0F4B10D9262A}"/>
              </a:ext>
            </a:extLst>
          </p:cNvPr>
          <p:cNvSpPr>
            <a:spLocks noGrp="1"/>
          </p:cNvSpPr>
          <p:nvPr>
            <p:ph type="dt" sz="half" idx="10"/>
          </p:nvPr>
        </p:nvSpPr>
        <p:spPr/>
        <p:txBody>
          <a:bodyPr/>
          <a:lstStyle/>
          <a:p>
            <a:fld id="{9DC85643-E791-4619-837B-39621CE9CEE4}" type="datetimeFigureOut">
              <a:rPr lang="en-IN" smtClean="0"/>
              <a:t>08-01-2026</a:t>
            </a:fld>
            <a:endParaRPr lang="en-IN"/>
          </a:p>
        </p:txBody>
      </p:sp>
      <p:sp>
        <p:nvSpPr>
          <p:cNvPr id="6" name="Footer Placeholder 5">
            <a:extLst>
              <a:ext uri="{FF2B5EF4-FFF2-40B4-BE49-F238E27FC236}">
                <a16:creationId xmlns:a16="http://schemas.microsoft.com/office/drawing/2014/main" id="{3FDFFB38-7AB7-6A5F-7D27-ECB45B12C6D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830CCFD-2543-28D8-D3E1-D56D2A586FFB}"/>
              </a:ext>
            </a:extLst>
          </p:cNvPr>
          <p:cNvSpPr>
            <a:spLocks noGrp="1"/>
          </p:cNvSpPr>
          <p:nvPr>
            <p:ph type="sldNum" sz="quarter" idx="12"/>
          </p:nvPr>
        </p:nvSpPr>
        <p:spPr/>
        <p:txBody>
          <a:bodyPr/>
          <a:lstStyle/>
          <a:p>
            <a:fld id="{371A3E67-1806-4B3C-8EEE-7F05C4400122}" type="slidenum">
              <a:rPr lang="en-IN" smtClean="0"/>
              <a:t>‹#›</a:t>
            </a:fld>
            <a:endParaRPr lang="en-IN"/>
          </a:p>
        </p:txBody>
      </p:sp>
    </p:spTree>
    <p:extLst>
      <p:ext uri="{BB962C8B-B14F-4D97-AF65-F5344CB8AC3E}">
        <p14:creationId xmlns:p14="http://schemas.microsoft.com/office/powerpoint/2010/main" val="9252036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1303D-1ED1-98E7-5E1D-24F94B730AF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7D4791E-4724-D8C2-4CE3-9839F3A4A05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CEC3158-6E84-2EB5-E21A-4BD5DFF3391C}"/>
              </a:ext>
            </a:extLst>
          </p:cNvPr>
          <p:cNvSpPr>
            <a:spLocks noGrp="1"/>
          </p:cNvSpPr>
          <p:nvPr>
            <p:ph type="dt" sz="half" idx="10"/>
          </p:nvPr>
        </p:nvSpPr>
        <p:spPr/>
        <p:txBody>
          <a:bodyPr/>
          <a:lstStyle/>
          <a:p>
            <a:fld id="{9DC85643-E791-4619-837B-39621CE9CEE4}" type="datetimeFigureOut">
              <a:rPr lang="en-IN" smtClean="0"/>
              <a:t>08-01-2026</a:t>
            </a:fld>
            <a:endParaRPr lang="en-IN"/>
          </a:p>
        </p:txBody>
      </p:sp>
      <p:sp>
        <p:nvSpPr>
          <p:cNvPr id="5" name="Footer Placeholder 4">
            <a:extLst>
              <a:ext uri="{FF2B5EF4-FFF2-40B4-BE49-F238E27FC236}">
                <a16:creationId xmlns:a16="http://schemas.microsoft.com/office/drawing/2014/main" id="{351B37BF-0EAF-C05A-EF84-350DF31547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FA6A576-E7DB-C8C1-8DAC-7953200AD31B}"/>
              </a:ext>
            </a:extLst>
          </p:cNvPr>
          <p:cNvSpPr>
            <a:spLocks noGrp="1"/>
          </p:cNvSpPr>
          <p:nvPr>
            <p:ph type="sldNum" sz="quarter" idx="12"/>
          </p:nvPr>
        </p:nvSpPr>
        <p:spPr/>
        <p:txBody>
          <a:bodyPr/>
          <a:lstStyle/>
          <a:p>
            <a:fld id="{371A3E67-1806-4B3C-8EEE-7F05C4400122}" type="slidenum">
              <a:rPr lang="en-IN" smtClean="0"/>
              <a:t>‹#›</a:t>
            </a:fld>
            <a:endParaRPr lang="en-IN"/>
          </a:p>
        </p:txBody>
      </p:sp>
    </p:spTree>
    <p:extLst>
      <p:ext uri="{BB962C8B-B14F-4D97-AF65-F5344CB8AC3E}">
        <p14:creationId xmlns:p14="http://schemas.microsoft.com/office/powerpoint/2010/main" val="24716108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5A2AA4-B2F6-B2E6-1D1B-F896FF86A0AB}"/>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FC6E1B9-DFCE-F645-5D3F-332C30D56F27}"/>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4D05D8C-8182-5BE9-B57F-92263A540B3F}"/>
              </a:ext>
            </a:extLst>
          </p:cNvPr>
          <p:cNvSpPr>
            <a:spLocks noGrp="1"/>
          </p:cNvSpPr>
          <p:nvPr>
            <p:ph type="dt" sz="half" idx="10"/>
          </p:nvPr>
        </p:nvSpPr>
        <p:spPr/>
        <p:txBody>
          <a:bodyPr/>
          <a:lstStyle/>
          <a:p>
            <a:fld id="{9DC85643-E791-4619-837B-39621CE9CEE4}" type="datetimeFigureOut">
              <a:rPr lang="en-IN" smtClean="0"/>
              <a:t>08-01-2026</a:t>
            </a:fld>
            <a:endParaRPr lang="en-IN"/>
          </a:p>
        </p:txBody>
      </p:sp>
      <p:sp>
        <p:nvSpPr>
          <p:cNvPr id="5" name="Footer Placeholder 4">
            <a:extLst>
              <a:ext uri="{FF2B5EF4-FFF2-40B4-BE49-F238E27FC236}">
                <a16:creationId xmlns:a16="http://schemas.microsoft.com/office/drawing/2014/main" id="{E2B041A6-D729-486E-F34F-035587E39D8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7C4C3AA-A949-813A-9C17-C22FDE515CA2}"/>
              </a:ext>
            </a:extLst>
          </p:cNvPr>
          <p:cNvSpPr>
            <a:spLocks noGrp="1"/>
          </p:cNvSpPr>
          <p:nvPr>
            <p:ph type="sldNum" sz="quarter" idx="12"/>
          </p:nvPr>
        </p:nvSpPr>
        <p:spPr/>
        <p:txBody>
          <a:bodyPr/>
          <a:lstStyle/>
          <a:p>
            <a:fld id="{371A3E67-1806-4B3C-8EEE-7F05C4400122}" type="slidenum">
              <a:rPr lang="en-IN" smtClean="0"/>
              <a:t>‹#›</a:t>
            </a:fld>
            <a:endParaRPr lang="en-IN"/>
          </a:p>
        </p:txBody>
      </p:sp>
    </p:spTree>
    <p:extLst>
      <p:ext uri="{BB962C8B-B14F-4D97-AF65-F5344CB8AC3E}">
        <p14:creationId xmlns:p14="http://schemas.microsoft.com/office/powerpoint/2010/main" val="9561160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1">
  <p:cSld name="CUSTOM_13">
    <p:spTree>
      <p:nvGrpSpPr>
        <p:cNvPr id="1" name="Shape 372"/>
        <p:cNvGrpSpPr/>
        <p:nvPr/>
      </p:nvGrpSpPr>
      <p:grpSpPr>
        <a:xfrm>
          <a:off x="0" y="0"/>
          <a:ext cx="0" cy="0"/>
          <a:chOff x="0" y="0"/>
          <a:chExt cx="0" cy="0"/>
        </a:xfrm>
      </p:grpSpPr>
      <p:grpSp>
        <p:nvGrpSpPr>
          <p:cNvPr id="373" name="Google Shape;373;p39"/>
          <p:cNvGrpSpPr/>
          <p:nvPr/>
        </p:nvGrpSpPr>
        <p:grpSpPr>
          <a:xfrm>
            <a:off x="260175" y="116735"/>
            <a:ext cx="8623650" cy="4799250"/>
            <a:chOff x="260175" y="116735"/>
            <a:chExt cx="8623650" cy="4799250"/>
          </a:xfrm>
        </p:grpSpPr>
        <p:grpSp>
          <p:nvGrpSpPr>
            <p:cNvPr id="374" name="Google Shape;374;p39"/>
            <p:cNvGrpSpPr/>
            <p:nvPr/>
          </p:nvGrpSpPr>
          <p:grpSpPr>
            <a:xfrm flipH="1">
              <a:off x="4262984" y="3950185"/>
              <a:ext cx="216300" cy="965800"/>
              <a:chOff x="4664716" y="3950185"/>
              <a:chExt cx="216300" cy="965800"/>
            </a:xfrm>
          </p:grpSpPr>
          <p:sp>
            <p:nvSpPr>
              <p:cNvPr id="375" name="Google Shape;375;p39"/>
              <p:cNvSpPr/>
              <p:nvPr/>
            </p:nvSpPr>
            <p:spPr>
              <a:xfrm rot="-5400000">
                <a:off x="4664716" y="4699685"/>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9"/>
              <p:cNvSpPr/>
              <p:nvPr/>
            </p:nvSpPr>
            <p:spPr>
              <a:xfrm>
                <a:off x="4738252" y="3950185"/>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 name="Google Shape;377;p39"/>
            <p:cNvSpPr/>
            <p:nvPr/>
          </p:nvSpPr>
          <p:spPr>
            <a:xfrm flipH="1">
              <a:off x="8746125" y="4685288"/>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9"/>
            <p:cNvSpPr/>
            <p:nvPr/>
          </p:nvSpPr>
          <p:spPr>
            <a:xfrm flipH="1">
              <a:off x="260175" y="32051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 name="Google Shape;379;p39"/>
            <p:cNvGrpSpPr/>
            <p:nvPr/>
          </p:nvGrpSpPr>
          <p:grpSpPr>
            <a:xfrm flipH="1">
              <a:off x="295659" y="3247910"/>
              <a:ext cx="216300" cy="965800"/>
              <a:chOff x="4664716" y="3950185"/>
              <a:chExt cx="216300" cy="965800"/>
            </a:xfrm>
          </p:grpSpPr>
          <p:sp>
            <p:nvSpPr>
              <p:cNvPr id="380" name="Google Shape;380;p39"/>
              <p:cNvSpPr/>
              <p:nvPr/>
            </p:nvSpPr>
            <p:spPr>
              <a:xfrm rot="-5400000">
                <a:off x="4664716" y="4699685"/>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9"/>
              <p:cNvSpPr/>
              <p:nvPr/>
            </p:nvSpPr>
            <p:spPr>
              <a:xfrm>
                <a:off x="4738252" y="3950185"/>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39"/>
            <p:cNvGrpSpPr/>
            <p:nvPr/>
          </p:nvGrpSpPr>
          <p:grpSpPr>
            <a:xfrm flipH="1">
              <a:off x="8214484" y="116735"/>
              <a:ext cx="216300" cy="965800"/>
              <a:chOff x="4664716" y="3950185"/>
              <a:chExt cx="216300" cy="965800"/>
            </a:xfrm>
          </p:grpSpPr>
          <p:sp>
            <p:nvSpPr>
              <p:cNvPr id="383" name="Google Shape;383;p39"/>
              <p:cNvSpPr/>
              <p:nvPr/>
            </p:nvSpPr>
            <p:spPr>
              <a:xfrm rot="-5400000">
                <a:off x="4664716" y="4699685"/>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9"/>
              <p:cNvSpPr/>
              <p:nvPr/>
            </p:nvSpPr>
            <p:spPr>
              <a:xfrm>
                <a:off x="4738252" y="3950185"/>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6330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8" y="213"/>
            <a:ext cx="9143244" cy="5143075"/>
          </a:xfrm>
          <a:prstGeom prst="rect">
            <a:avLst/>
          </a:prstGeom>
        </p:spPr>
      </p:pic>
      <p:sp>
        <p:nvSpPr>
          <p:cNvPr id="3" name="날짜 개체 틀 2"/>
          <p:cNvSpPr>
            <a:spLocks noGrp="1"/>
          </p:cNvSpPr>
          <p:nvPr>
            <p:ph type="dt" sz="half" idx="10"/>
          </p:nvPr>
        </p:nvSpPr>
        <p:spPr/>
        <p:txBody>
          <a:bodyPr/>
          <a:lstStyle>
            <a:lvl1pPr>
              <a:defRPr>
                <a:solidFill>
                  <a:schemeClr val="bg1">
                    <a:lumMod val="50000"/>
                  </a:schemeClr>
                </a:solidFill>
              </a:defRPr>
            </a:lvl1pPr>
          </a:lstStyle>
          <a:p>
            <a:fld id="{ED3D6733-6F27-4404-AB51-585418F146E5}" type="datetimeFigureOut">
              <a:rPr lang="ko-KR" altLang="en-US" smtClean="0"/>
              <a:pPr/>
              <a:t>2026-01-08</a:t>
            </a:fld>
            <a:endParaRPr lang="ko-KR" altLang="en-US"/>
          </a:p>
        </p:txBody>
      </p:sp>
      <p:sp>
        <p:nvSpPr>
          <p:cNvPr id="4" name="바닥글 개체 틀 3"/>
          <p:cNvSpPr>
            <a:spLocks noGrp="1"/>
          </p:cNvSpPr>
          <p:nvPr>
            <p:ph type="ftr" sz="quarter" idx="11"/>
          </p:nvPr>
        </p:nvSpPr>
        <p:spPr/>
        <p:txBody>
          <a:bodyPr/>
          <a:lstStyle>
            <a:lvl1pPr>
              <a:defRPr>
                <a:solidFill>
                  <a:schemeClr val="bg1">
                    <a:lumMod val="50000"/>
                  </a:schemeClr>
                </a:solidFill>
              </a:defRPr>
            </a:lvl1pPr>
          </a:lstStyle>
          <a:p>
            <a:endParaRPr lang="ko-KR" altLang="en-US"/>
          </a:p>
        </p:txBody>
      </p:sp>
      <p:sp>
        <p:nvSpPr>
          <p:cNvPr id="5" name="슬라이드 번호 개체 틀 4"/>
          <p:cNvSpPr>
            <a:spLocks noGrp="1"/>
          </p:cNvSpPr>
          <p:nvPr>
            <p:ph type="sldNum" sz="quarter" idx="12"/>
          </p:nvPr>
        </p:nvSpPr>
        <p:spPr/>
        <p:txBody>
          <a:bodyPr/>
          <a:lstStyle>
            <a:lvl1pPr>
              <a:defRPr>
                <a:solidFill>
                  <a:schemeClr val="bg1">
                    <a:lumMod val="50000"/>
                  </a:schemeClr>
                </a:solidFill>
              </a:defRPr>
            </a:lvl1p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84668" y="1275606"/>
            <a:ext cx="3491880" cy="1728192"/>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defTabSz="685800" rtl="0" eaLnBrk="1" fontAlgn="base" latinLnBrk="1" hangingPunct="1">
              <a:lnSpc>
                <a:spcPct val="100000"/>
              </a:lnSpc>
              <a:spcBef>
                <a:spcPct val="0"/>
              </a:spcBef>
              <a:spcAft>
                <a:spcPct val="0"/>
              </a:spcAft>
              <a:buClr>
                <a:schemeClr val="hlink"/>
              </a:buClr>
              <a:buFont typeface="굴림체" pitchFamily="49" charset="-127"/>
              <a:buNone/>
              <a:defRPr lang="ko-KR" altLang="en-US" sz="5250" kern="1200" baseline="0" dirty="0">
                <a:solidFill>
                  <a:srgbClr val="019FCA"/>
                </a:solidFill>
                <a:effectLst/>
                <a:latin typeface="+mj-lt"/>
                <a:ea typeface="맑은 고딕" pitchFamily="50" charset="-127"/>
                <a:cs typeface="+mj-cs"/>
              </a:defRPr>
            </a:lvl1pPr>
          </a:lstStyle>
          <a:p>
            <a:endParaRPr lang="en-US" altLang="ko-KR" dirty="0"/>
          </a:p>
        </p:txBody>
      </p:sp>
    </p:spTree>
    <p:extLst>
      <p:ext uri="{BB962C8B-B14F-4D97-AF65-F5344CB8AC3E}">
        <p14:creationId xmlns:p14="http://schemas.microsoft.com/office/powerpoint/2010/main" val="2576021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8" y="213"/>
            <a:ext cx="9143244" cy="5143075"/>
          </a:xfrm>
          <a:prstGeom prst="rect">
            <a:avLst/>
          </a:prstGeom>
        </p:spPr>
      </p:pic>
      <p:sp>
        <p:nvSpPr>
          <p:cNvPr id="2" name="제목 1"/>
          <p:cNvSpPr>
            <a:spLocks noGrp="1"/>
          </p:cNvSpPr>
          <p:nvPr>
            <p:ph type="title"/>
          </p:nvPr>
        </p:nvSpPr>
        <p:spPr>
          <a:xfrm>
            <a:off x="94003" y="19075"/>
            <a:ext cx="7661196" cy="597681"/>
          </a:xfrm>
        </p:spPr>
        <p:txBody>
          <a:bodyPr vert="horz" lIns="91440" tIns="45720" rIns="91440" bIns="45720" rtlCol="0" anchor="ctr">
            <a:normAutofit/>
          </a:bodyPr>
          <a:lstStyle>
            <a:lvl1pPr>
              <a:defRPr lang="ko-KR" altLang="en-US" sz="1875" b="1" baseline="0" dirty="0">
                <a:solidFill>
                  <a:schemeClr val="bg1"/>
                </a:solidFill>
                <a:effectLst>
                  <a:outerShdw blurRad="63500" algn="ctr" rotWithShape="0">
                    <a:prstClr val="black">
                      <a:alpha val="31000"/>
                    </a:prstClr>
                  </a:outerShdw>
                </a:effectLst>
                <a:latin typeface="+mj-lt"/>
              </a:defRPr>
            </a:lvl1pPr>
          </a:lstStyle>
          <a:p>
            <a:pPr lvl="0"/>
            <a:r>
              <a:rPr lang="ko-KR" altLang="en-US" dirty="0"/>
              <a:t>마스터 제목 스타일 편집</a:t>
            </a:r>
          </a:p>
        </p:txBody>
      </p:sp>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2026-01-08</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95537" y="1113588"/>
            <a:ext cx="8402525" cy="3661265"/>
          </a:xfrm>
        </p:spPr>
        <p:txBody>
          <a:bodyPr>
            <a:normAutofit/>
          </a:bodyPr>
          <a:lstStyle>
            <a:lvl1pPr algn="l">
              <a:buNone/>
              <a:defRPr sz="1200" i="1" baseline="0">
                <a:solidFill>
                  <a:schemeClr val="tx1">
                    <a:lumMod val="50000"/>
                    <a:lumOff val="50000"/>
                  </a:schemeClr>
                </a:solidFill>
                <a:latin typeface="+mj-lt"/>
                <a:ea typeface="맑은 고딕" pitchFamily="50" charset="-127"/>
              </a:defRPr>
            </a:lvl1pPr>
            <a:lvl2pPr algn="l">
              <a:buNone/>
              <a:defRPr sz="1200" i="1" baseline="0">
                <a:solidFill>
                  <a:schemeClr val="tx1">
                    <a:lumMod val="50000"/>
                    <a:lumOff val="50000"/>
                  </a:schemeClr>
                </a:solidFill>
                <a:latin typeface="+mj-lt"/>
                <a:ea typeface="맑은 고딕" pitchFamily="50" charset="-127"/>
              </a:defRPr>
            </a:lvl2pPr>
            <a:lvl3pPr algn="l">
              <a:buNone/>
              <a:defRPr sz="1200" i="1" baseline="0">
                <a:solidFill>
                  <a:schemeClr val="tx1">
                    <a:lumMod val="50000"/>
                    <a:lumOff val="50000"/>
                  </a:schemeClr>
                </a:solidFill>
                <a:latin typeface="+mj-lt"/>
                <a:ea typeface="맑은 고딕" pitchFamily="50" charset="-127"/>
              </a:defRPr>
            </a:lvl3pPr>
            <a:lvl4pPr algn="l">
              <a:buNone/>
              <a:defRPr sz="1200" i="1" baseline="0">
                <a:solidFill>
                  <a:schemeClr val="tx1">
                    <a:lumMod val="50000"/>
                    <a:lumOff val="50000"/>
                  </a:schemeClr>
                </a:solidFill>
                <a:latin typeface="+mj-lt"/>
                <a:ea typeface="맑은 고딕" pitchFamily="50" charset="-127"/>
              </a:defRPr>
            </a:lvl4pPr>
            <a:lvl5pPr algn="l">
              <a:buNone/>
              <a:defRPr sz="1200" i="1" baseline="0">
                <a:solidFill>
                  <a:schemeClr val="tx1">
                    <a:lumMod val="50000"/>
                    <a:lumOff val="50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3714479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9" name="Freeform: Shape 8">
            <a:extLst>
              <a:ext uri="{FF2B5EF4-FFF2-40B4-BE49-F238E27FC236}">
                <a16:creationId xmlns:a16="http://schemas.microsoft.com/office/drawing/2014/main" id="{D1DE2E88-6A87-4923-A695-C08C6C89DECA}"/>
              </a:ext>
            </a:extLst>
          </p:cNvPr>
          <p:cNvSpPr/>
          <p:nvPr userDrawn="1"/>
        </p:nvSpPr>
        <p:spPr>
          <a:xfrm>
            <a:off x="130224" y="1"/>
            <a:ext cx="706666" cy="1187429"/>
          </a:xfrm>
          <a:custGeom>
            <a:avLst/>
            <a:gdLst>
              <a:gd name="connsiteX0" fmla="*/ 238907 w 561676"/>
              <a:gd name="connsiteY0" fmla="*/ 482 h 943801"/>
              <a:gd name="connsiteX1" fmla="*/ 358608 w 561676"/>
              <a:gd name="connsiteY1" fmla="*/ 22 h 943801"/>
              <a:gd name="connsiteX2" fmla="*/ 390836 w 561676"/>
              <a:gd name="connsiteY2" fmla="*/ 22581 h 943801"/>
              <a:gd name="connsiteX3" fmla="*/ 563022 w 561676"/>
              <a:gd name="connsiteY3" fmla="*/ 488036 h 943801"/>
              <a:gd name="connsiteX4" fmla="*/ 540923 w 561676"/>
              <a:gd name="connsiteY4" fmla="*/ 517501 h 943801"/>
              <a:gd name="connsiteX5" fmla="*/ 319015 w 561676"/>
              <a:gd name="connsiteY5" fmla="*/ 517501 h 943801"/>
              <a:gd name="connsiteX6" fmla="*/ 295075 w 561676"/>
              <a:gd name="connsiteY6" fmla="*/ 551109 h 943801"/>
              <a:gd name="connsiteX7" fmla="*/ 434573 w 561676"/>
              <a:gd name="connsiteY7" fmla="*/ 912056 h 943801"/>
              <a:gd name="connsiteX8" fmla="*/ 437796 w 561676"/>
              <a:gd name="connsiteY8" fmla="*/ 920343 h 943801"/>
              <a:gd name="connsiteX9" fmla="*/ 431811 w 561676"/>
              <a:gd name="connsiteY9" fmla="*/ 944743 h 943801"/>
              <a:gd name="connsiteX10" fmla="*/ 408331 w 561676"/>
              <a:gd name="connsiteY10" fmla="*/ 935996 h 943801"/>
              <a:gd name="connsiteX11" fmla="*/ 288169 w 561676"/>
              <a:gd name="connsiteY11" fmla="*/ 771176 h 943801"/>
              <a:gd name="connsiteX12" fmla="*/ 10553 w 561676"/>
              <a:gd name="connsiteY12" fmla="*/ 389973 h 943801"/>
              <a:gd name="connsiteX13" fmla="*/ 2266 w 561676"/>
              <a:gd name="connsiteY13" fmla="*/ 361428 h 943801"/>
              <a:gd name="connsiteX14" fmla="*/ 28969 w 561676"/>
              <a:gd name="connsiteY14" fmla="*/ 352681 h 943801"/>
              <a:gd name="connsiteX15" fmla="*/ 185502 w 561676"/>
              <a:gd name="connsiteY15" fmla="*/ 352681 h 943801"/>
              <a:gd name="connsiteX16" fmla="*/ 208061 w 561676"/>
              <a:gd name="connsiteY16" fmla="*/ 319993 h 943801"/>
              <a:gd name="connsiteX17" fmla="*/ 97567 w 561676"/>
              <a:gd name="connsiteY17" fmla="*/ 34551 h 943801"/>
              <a:gd name="connsiteX18" fmla="*/ 120587 w 561676"/>
              <a:gd name="connsiteY18" fmla="*/ 482 h 943801"/>
              <a:gd name="connsiteX19" fmla="*/ 238907 w 561676"/>
              <a:gd name="connsiteY19" fmla="*/ 482 h 943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1676" h="943801">
                <a:moveTo>
                  <a:pt x="238907" y="482"/>
                </a:moveTo>
                <a:cubicBezTo>
                  <a:pt x="278961" y="482"/>
                  <a:pt x="318555" y="1403"/>
                  <a:pt x="358608" y="22"/>
                </a:cubicBezTo>
                <a:cubicBezTo>
                  <a:pt x="376103" y="-439"/>
                  <a:pt x="384851" y="6467"/>
                  <a:pt x="390836" y="22581"/>
                </a:cubicBezTo>
                <a:cubicBezTo>
                  <a:pt x="447924" y="178193"/>
                  <a:pt x="505473" y="333344"/>
                  <a:pt x="563022" y="488036"/>
                </a:cubicBezTo>
                <a:cubicBezTo>
                  <a:pt x="570388" y="508293"/>
                  <a:pt x="563943" y="517501"/>
                  <a:pt x="540923" y="517501"/>
                </a:cubicBezTo>
                <a:cubicBezTo>
                  <a:pt x="466800" y="517501"/>
                  <a:pt x="393138" y="517501"/>
                  <a:pt x="319015" y="517501"/>
                </a:cubicBezTo>
                <a:cubicBezTo>
                  <a:pt x="290010" y="517501"/>
                  <a:pt x="284946" y="524407"/>
                  <a:pt x="295075" y="551109"/>
                </a:cubicBezTo>
                <a:cubicBezTo>
                  <a:pt x="341574" y="671271"/>
                  <a:pt x="388074" y="791894"/>
                  <a:pt x="434573" y="912056"/>
                </a:cubicBezTo>
                <a:cubicBezTo>
                  <a:pt x="435494" y="914818"/>
                  <a:pt x="436875" y="917580"/>
                  <a:pt x="437796" y="920343"/>
                </a:cubicBezTo>
                <a:cubicBezTo>
                  <a:pt x="441018" y="930011"/>
                  <a:pt x="442400" y="939219"/>
                  <a:pt x="431811" y="944743"/>
                </a:cubicBezTo>
                <a:cubicBezTo>
                  <a:pt x="421222" y="950268"/>
                  <a:pt x="414316" y="944283"/>
                  <a:pt x="408331" y="935996"/>
                </a:cubicBezTo>
                <a:cubicBezTo>
                  <a:pt x="368277" y="880749"/>
                  <a:pt x="328223" y="825963"/>
                  <a:pt x="288169" y="771176"/>
                </a:cubicBezTo>
                <a:cubicBezTo>
                  <a:pt x="195630" y="644108"/>
                  <a:pt x="103092" y="517040"/>
                  <a:pt x="10553" y="389973"/>
                </a:cubicBezTo>
                <a:cubicBezTo>
                  <a:pt x="4568" y="381685"/>
                  <a:pt x="-4179" y="373398"/>
                  <a:pt x="2266" y="361428"/>
                </a:cubicBezTo>
                <a:cubicBezTo>
                  <a:pt x="8251" y="350839"/>
                  <a:pt x="19301" y="352681"/>
                  <a:pt x="28969" y="352681"/>
                </a:cubicBezTo>
                <a:cubicBezTo>
                  <a:pt x="80993" y="352681"/>
                  <a:pt x="133477" y="352681"/>
                  <a:pt x="185502" y="352681"/>
                </a:cubicBezTo>
                <a:cubicBezTo>
                  <a:pt x="211744" y="352681"/>
                  <a:pt x="217269" y="344394"/>
                  <a:pt x="208061" y="319993"/>
                </a:cubicBezTo>
                <a:cubicBezTo>
                  <a:pt x="171230" y="224692"/>
                  <a:pt x="134398" y="129391"/>
                  <a:pt x="97567" y="34551"/>
                </a:cubicBezTo>
                <a:cubicBezTo>
                  <a:pt x="86978" y="7388"/>
                  <a:pt x="91582" y="482"/>
                  <a:pt x="120587" y="482"/>
                </a:cubicBezTo>
                <a:cubicBezTo>
                  <a:pt x="160180" y="482"/>
                  <a:pt x="199313" y="482"/>
                  <a:pt x="238907" y="482"/>
                </a:cubicBezTo>
                <a:close/>
              </a:path>
            </a:pathLst>
          </a:custGeom>
          <a:solidFill>
            <a:schemeClr val="accent4">
              <a:lumMod val="20000"/>
              <a:lumOff val="80000"/>
            </a:schemeClr>
          </a:solidFill>
          <a:ln w="4596" cap="flat">
            <a:noFill/>
            <a:prstDash val="solid"/>
            <a:miter/>
          </a:ln>
        </p:spPr>
        <p:txBody>
          <a:bodyPr rtlCol="0" anchor="ctr"/>
          <a:lstStyle/>
          <a:p>
            <a:endParaRPr lang="en-US" sz="1050"/>
          </a:p>
        </p:txBody>
      </p:sp>
      <p:sp>
        <p:nvSpPr>
          <p:cNvPr id="10" name="Freeform: Shape 9">
            <a:extLst>
              <a:ext uri="{FF2B5EF4-FFF2-40B4-BE49-F238E27FC236}">
                <a16:creationId xmlns:a16="http://schemas.microsoft.com/office/drawing/2014/main" id="{5115276D-F3BF-43F2-930C-943D3CCC450E}"/>
              </a:ext>
            </a:extLst>
          </p:cNvPr>
          <p:cNvSpPr/>
          <p:nvPr userDrawn="1"/>
        </p:nvSpPr>
        <p:spPr>
          <a:xfrm>
            <a:off x="949313" y="0"/>
            <a:ext cx="406776" cy="683517"/>
          </a:xfrm>
          <a:custGeom>
            <a:avLst/>
            <a:gdLst>
              <a:gd name="connsiteX0" fmla="*/ 238907 w 561676"/>
              <a:gd name="connsiteY0" fmla="*/ 482 h 943801"/>
              <a:gd name="connsiteX1" fmla="*/ 358608 w 561676"/>
              <a:gd name="connsiteY1" fmla="*/ 22 h 943801"/>
              <a:gd name="connsiteX2" fmla="*/ 390836 w 561676"/>
              <a:gd name="connsiteY2" fmla="*/ 22581 h 943801"/>
              <a:gd name="connsiteX3" fmla="*/ 563022 w 561676"/>
              <a:gd name="connsiteY3" fmla="*/ 488036 h 943801"/>
              <a:gd name="connsiteX4" fmla="*/ 540923 w 561676"/>
              <a:gd name="connsiteY4" fmla="*/ 517501 h 943801"/>
              <a:gd name="connsiteX5" fmla="*/ 319015 w 561676"/>
              <a:gd name="connsiteY5" fmla="*/ 517501 h 943801"/>
              <a:gd name="connsiteX6" fmla="*/ 295075 w 561676"/>
              <a:gd name="connsiteY6" fmla="*/ 551109 h 943801"/>
              <a:gd name="connsiteX7" fmla="*/ 434573 w 561676"/>
              <a:gd name="connsiteY7" fmla="*/ 912056 h 943801"/>
              <a:gd name="connsiteX8" fmla="*/ 437796 w 561676"/>
              <a:gd name="connsiteY8" fmla="*/ 920343 h 943801"/>
              <a:gd name="connsiteX9" fmla="*/ 431811 w 561676"/>
              <a:gd name="connsiteY9" fmla="*/ 944743 h 943801"/>
              <a:gd name="connsiteX10" fmla="*/ 408331 w 561676"/>
              <a:gd name="connsiteY10" fmla="*/ 935996 h 943801"/>
              <a:gd name="connsiteX11" fmla="*/ 288169 w 561676"/>
              <a:gd name="connsiteY11" fmla="*/ 771176 h 943801"/>
              <a:gd name="connsiteX12" fmla="*/ 10553 w 561676"/>
              <a:gd name="connsiteY12" fmla="*/ 389973 h 943801"/>
              <a:gd name="connsiteX13" fmla="*/ 2266 w 561676"/>
              <a:gd name="connsiteY13" fmla="*/ 361428 h 943801"/>
              <a:gd name="connsiteX14" fmla="*/ 28969 w 561676"/>
              <a:gd name="connsiteY14" fmla="*/ 352681 h 943801"/>
              <a:gd name="connsiteX15" fmla="*/ 185502 w 561676"/>
              <a:gd name="connsiteY15" fmla="*/ 352681 h 943801"/>
              <a:gd name="connsiteX16" fmla="*/ 208061 w 561676"/>
              <a:gd name="connsiteY16" fmla="*/ 319993 h 943801"/>
              <a:gd name="connsiteX17" fmla="*/ 97567 w 561676"/>
              <a:gd name="connsiteY17" fmla="*/ 34551 h 943801"/>
              <a:gd name="connsiteX18" fmla="*/ 120587 w 561676"/>
              <a:gd name="connsiteY18" fmla="*/ 482 h 943801"/>
              <a:gd name="connsiteX19" fmla="*/ 238907 w 561676"/>
              <a:gd name="connsiteY19" fmla="*/ 482 h 943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1676" h="943801">
                <a:moveTo>
                  <a:pt x="238907" y="482"/>
                </a:moveTo>
                <a:cubicBezTo>
                  <a:pt x="278961" y="482"/>
                  <a:pt x="318555" y="1403"/>
                  <a:pt x="358608" y="22"/>
                </a:cubicBezTo>
                <a:cubicBezTo>
                  <a:pt x="376103" y="-439"/>
                  <a:pt x="384851" y="6467"/>
                  <a:pt x="390836" y="22581"/>
                </a:cubicBezTo>
                <a:cubicBezTo>
                  <a:pt x="447924" y="178193"/>
                  <a:pt x="505473" y="333344"/>
                  <a:pt x="563022" y="488036"/>
                </a:cubicBezTo>
                <a:cubicBezTo>
                  <a:pt x="570388" y="508293"/>
                  <a:pt x="563943" y="517501"/>
                  <a:pt x="540923" y="517501"/>
                </a:cubicBezTo>
                <a:cubicBezTo>
                  <a:pt x="466800" y="517501"/>
                  <a:pt x="393138" y="517501"/>
                  <a:pt x="319015" y="517501"/>
                </a:cubicBezTo>
                <a:cubicBezTo>
                  <a:pt x="290010" y="517501"/>
                  <a:pt x="284946" y="524407"/>
                  <a:pt x="295075" y="551109"/>
                </a:cubicBezTo>
                <a:cubicBezTo>
                  <a:pt x="341574" y="671271"/>
                  <a:pt x="388074" y="791894"/>
                  <a:pt x="434573" y="912056"/>
                </a:cubicBezTo>
                <a:cubicBezTo>
                  <a:pt x="435494" y="914818"/>
                  <a:pt x="436875" y="917580"/>
                  <a:pt x="437796" y="920343"/>
                </a:cubicBezTo>
                <a:cubicBezTo>
                  <a:pt x="441018" y="930011"/>
                  <a:pt x="442400" y="939219"/>
                  <a:pt x="431811" y="944743"/>
                </a:cubicBezTo>
                <a:cubicBezTo>
                  <a:pt x="421222" y="950268"/>
                  <a:pt x="414316" y="944283"/>
                  <a:pt x="408331" y="935996"/>
                </a:cubicBezTo>
                <a:cubicBezTo>
                  <a:pt x="368277" y="880749"/>
                  <a:pt x="328223" y="825963"/>
                  <a:pt x="288169" y="771176"/>
                </a:cubicBezTo>
                <a:cubicBezTo>
                  <a:pt x="195630" y="644108"/>
                  <a:pt x="103092" y="517040"/>
                  <a:pt x="10553" y="389973"/>
                </a:cubicBezTo>
                <a:cubicBezTo>
                  <a:pt x="4568" y="381685"/>
                  <a:pt x="-4179" y="373398"/>
                  <a:pt x="2266" y="361428"/>
                </a:cubicBezTo>
                <a:cubicBezTo>
                  <a:pt x="8251" y="350839"/>
                  <a:pt x="19301" y="352681"/>
                  <a:pt x="28969" y="352681"/>
                </a:cubicBezTo>
                <a:cubicBezTo>
                  <a:pt x="80993" y="352681"/>
                  <a:pt x="133477" y="352681"/>
                  <a:pt x="185502" y="352681"/>
                </a:cubicBezTo>
                <a:cubicBezTo>
                  <a:pt x="211744" y="352681"/>
                  <a:pt x="217269" y="344394"/>
                  <a:pt x="208061" y="319993"/>
                </a:cubicBezTo>
                <a:cubicBezTo>
                  <a:pt x="171230" y="224692"/>
                  <a:pt x="134398" y="129391"/>
                  <a:pt x="97567" y="34551"/>
                </a:cubicBezTo>
                <a:cubicBezTo>
                  <a:pt x="86978" y="7388"/>
                  <a:pt x="91582" y="482"/>
                  <a:pt x="120587" y="482"/>
                </a:cubicBezTo>
                <a:cubicBezTo>
                  <a:pt x="160180" y="482"/>
                  <a:pt x="199313" y="482"/>
                  <a:pt x="238907" y="482"/>
                </a:cubicBezTo>
                <a:close/>
              </a:path>
            </a:pathLst>
          </a:custGeom>
          <a:solidFill>
            <a:schemeClr val="accent4">
              <a:lumMod val="20000"/>
              <a:lumOff val="80000"/>
            </a:schemeClr>
          </a:solidFill>
          <a:ln w="4596" cap="flat">
            <a:noFill/>
            <a:prstDash val="solid"/>
            <a:miter/>
          </a:ln>
        </p:spPr>
        <p:txBody>
          <a:bodyPr rtlCol="0" anchor="ctr"/>
          <a:lstStyle/>
          <a:p>
            <a:endParaRPr lang="en-US" sz="1050"/>
          </a:p>
        </p:txBody>
      </p:sp>
    </p:spTree>
    <p:extLst>
      <p:ext uri="{BB962C8B-B14F-4D97-AF65-F5344CB8AC3E}">
        <p14:creationId xmlns:p14="http://schemas.microsoft.com/office/powerpoint/2010/main" val="2198837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24" name="Group 23">
            <a:extLst>
              <a:ext uri="{FF2B5EF4-FFF2-40B4-BE49-F238E27FC236}">
                <a16:creationId xmlns:a16="http://schemas.microsoft.com/office/drawing/2014/main" id="{F3E69537-CC5A-4694-B61B-401CDCE14E9F}"/>
              </a:ext>
            </a:extLst>
          </p:cNvPr>
          <p:cNvGrpSpPr/>
          <p:nvPr userDrawn="1"/>
        </p:nvGrpSpPr>
        <p:grpSpPr>
          <a:xfrm>
            <a:off x="242647" y="3452654"/>
            <a:ext cx="8741099" cy="1526714"/>
            <a:chOff x="323529" y="4603539"/>
            <a:chExt cx="11654798" cy="2035618"/>
          </a:xfrm>
          <a:solidFill>
            <a:schemeClr val="accent1">
              <a:lumMod val="60000"/>
              <a:lumOff val="40000"/>
            </a:schemeClr>
          </a:solidFill>
        </p:grpSpPr>
        <p:sp>
          <p:nvSpPr>
            <p:cNvPr id="18" name="Freeform: Shape 17">
              <a:extLst>
                <a:ext uri="{FF2B5EF4-FFF2-40B4-BE49-F238E27FC236}">
                  <a16:creationId xmlns:a16="http://schemas.microsoft.com/office/drawing/2014/main" id="{F2045BAE-2033-4781-88D7-3316C0868B69}"/>
                </a:ext>
              </a:extLst>
            </p:cNvPr>
            <p:cNvSpPr/>
            <p:nvPr/>
          </p:nvSpPr>
          <p:spPr>
            <a:xfrm rot="16200000">
              <a:off x="363852" y="6186863"/>
              <a:ext cx="411971" cy="492617"/>
            </a:xfrm>
            <a:custGeom>
              <a:avLst/>
              <a:gdLst>
                <a:gd name="connsiteX0" fmla="*/ 182559 w 565444"/>
                <a:gd name="connsiteY0" fmla="*/ 37056 h 676134"/>
                <a:gd name="connsiteX1" fmla="*/ 182559 w 565444"/>
                <a:gd name="connsiteY1" fmla="*/ 175472 h 676134"/>
                <a:gd name="connsiteX2" fmla="*/ 108447 w 565444"/>
                <a:gd name="connsiteY2" fmla="*/ 175472 h 676134"/>
                <a:gd name="connsiteX3" fmla="*/ 108447 w 565444"/>
                <a:gd name="connsiteY3" fmla="*/ 37056 h 676134"/>
                <a:gd name="connsiteX4" fmla="*/ 145503 w 565444"/>
                <a:gd name="connsiteY4" fmla="*/ 0 h 676134"/>
                <a:gd name="connsiteX5" fmla="*/ 182559 w 565444"/>
                <a:gd name="connsiteY5" fmla="*/ 37056 h 676134"/>
                <a:gd name="connsiteX6" fmla="*/ 456997 w 565444"/>
                <a:gd name="connsiteY6" fmla="*/ 37056 h 676134"/>
                <a:gd name="connsiteX7" fmla="*/ 456997 w 565444"/>
                <a:gd name="connsiteY7" fmla="*/ 175472 h 676134"/>
                <a:gd name="connsiteX8" fmla="*/ 382885 w 565444"/>
                <a:gd name="connsiteY8" fmla="*/ 175472 h 676134"/>
                <a:gd name="connsiteX9" fmla="*/ 382885 w 565444"/>
                <a:gd name="connsiteY9" fmla="*/ 37056 h 676134"/>
                <a:gd name="connsiteX10" fmla="*/ 419941 w 565444"/>
                <a:gd name="connsiteY10" fmla="*/ 0 h 676134"/>
                <a:gd name="connsiteX11" fmla="*/ 456997 w 565444"/>
                <a:gd name="connsiteY11" fmla="*/ 37056 h 676134"/>
                <a:gd name="connsiteX12" fmla="*/ 486829 w 565444"/>
                <a:gd name="connsiteY12" fmla="*/ 382985 h 676134"/>
                <a:gd name="connsiteX13" fmla="*/ 483130 w 565444"/>
                <a:gd name="connsiteY13" fmla="*/ 374057 h 676134"/>
                <a:gd name="connsiteX14" fmla="*/ 474202 w 565444"/>
                <a:gd name="connsiteY14" fmla="*/ 370359 h 676134"/>
                <a:gd name="connsiteX15" fmla="*/ 91243 w 565444"/>
                <a:gd name="connsiteY15" fmla="*/ 370358 h 676134"/>
                <a:gd name="connsiteX16" fmla="*/ 78616 w 565444"/>
                <a:gd name="connsiteY16" fmla="*/ 382985 h 676134"/>
                <a:gd name="connsiteX17" fmla="*/ 78615 w 565444"/>
                <a:gd name="connsiteY17" fmla="*/ 382985 h 676134"/>
                <a:gd name="connsiteX18" fmla="*/ 91242 w 565444"/>
                <a:gd name="connsiteY18" fmla="*/ 395612 h 676134"/>
                <a:gd name="connsiteX19" fmla="*/ 474202 w 565444"/>
                <a:gd name="connsiteY19" fmla="*/ 395612 h 676134"/>
                <a:gd name="connsiteX20" fmla="*/ 483130 w 565444"/>
                <a:gd name="connsiteY20" fmla="*/ 391914 h 676134"/>
                <a:gd name="connsiteX21" fmla="*/ 486829 w 565444"/>
                <a:gd name="connsiteY21" fmla="*/ 329550 h 676134"/>
                <a:gd name="connsiteX22" fmla="*/ 483130 w 565444"/>
                <a:gd name="connsiteY22" fmla="*/ 320622 h 676134"/>
                <a:gd name="connsiteX23" fmla="*/ 474202 w 565444"/>
                <a:gd name="connsiteY23" fmla="*/ 316924 h 676134"/>
                <a:gd name="connsiteX24" fmla="*/ 91243 w 565444"/>
                <a:gd name="connsiteY24" fmla="*/ 316923 h 676134"/>
                <a:gd name="connsiteX25" fmla="*/ 78616 w 565444"/>
                <a:gd name="connsiteY25" fmla="*/ 329550 h 676134"/>
                <a:gd name="connsiteX26" fmla="*/ 78615 w 565444"/>
                <a:gd name="connsiteY26" fmla="*/ 329550 h 676134"/>
                <a:gd name="connsiteX27" fmla="*/ 91242 w 565444"/>
                <a:gd name="connsiteY27" fmla="*/ 342177 h 676134"/>
                <a:gd name="connsiteX28" fmla="*/ 474202 w 565444"/>
                <a:gd name="connsiteY28" fmla="*/ 342177 h 676134"/>
                <a:gd name="connsiteX29" fmla="*/ 483130 w 565444"/>
                <a:gd name="connsiteY29" fmla="*/ 338479 h 676134"/>
                <a:gd name="connsiteX30" fmla="*/ 486829 w 565444"/>
                <a:gd name="connsiteY30" fmla="*/ 276115 h 676134"/>
                <a:gd name="connsiteX31" fmla="*/ 483130 w 565444"/>
                <a:gd name="connsiteY31" fmla="*/ 267187 h 676134"/>
                <a:gd name="connsiteX32" fmla="*/ 474202 w 565444"/>
                <a:gd name="connsiteY32" fmla="*/ 263489 h 676134"/>
                <a:gd name="connsiteX33" fmla="*/ 91243 w 565444"/>
                <a:gd name="connsiteY33" fmla="*/ 263488 h 676134"/>
                <a:gd name="connsiteX34" fmla="*/ 78616 w 565444"/>
                <a:gd name="connsiteY34" fmla="*/ 276115 h 676134"/>
                <a:gd name="connsiteX35" fmla="*/ 78615 w 565444"/>
                <a:gd name="connsiteY35" fmla="*/ 276115 h 676134"/>
                <a:gd name="connsiteX36" fmla="*/ 91242 w 565444"/>
                <a:gd name="connsiteY36" fmla="*/ 288742 h 676134"/>
                <a:gd name="connsiteX37" fmla="*/ 474202 w 565444"/>
                <a:gd name="connsiteY37" fmla="*/ 288742 h 676134"/>
                <a:gd name="connsiteX38" fmla="*/ 483130 w 565444"/>
                <a:gd name="connsiteY38" fmla="*/ 285044 h 676134"/>
                <a:gd name="connsiteX39" fmla="*/ 565444 w 565444"/>
                <a:gd name="connsiteY39" fmla="*/ 194687 h 676134"/>
                <a:gd name="connsiteX40" fmla="*/ 546230 w 565444"/>
                <a:gd name="connsiteY40" fmla="*/ 213901 h 676134"/>
                <a:gd name="connsiteX41" fmla="*/ 525276 w 565444"/>
                <a:gd name="connsiteY41" fmla="*/ 213901 h 676134"/>
                <a:gd name="connsiteX42" fmla="*/ 508899 w 565444"/>
                <a:gd name="connsiteY42" fmla="*/ 524387 h 676134"/>
                <a:gd name="connsiteX43" fmla="*/ 378242 w 565444"/>
                <a:gd name="connsiteY43" fmla="*/ 676134 h 676134"/>
                <a:gd name="connsiteX44" fmla="*/ 184454 w 565444"/>
                <a:gd name="connsiteY44" fmla="*/ 676134 h 676134"/>
                <a:gd name="connsiteX45" fmla="*/ 53798 w 565444"/>
                <a:gd name="connsiteY45" fmla="*/ 524387 h 676134"/>
                <a:gd name="connsiteX46" fmla="*/ 37421 w 565444"/>
                <a:gd name="connsiteY46" fmla="*/ 213901 h 676134"/>
                <a:gd name="connsiteX47" fmla="*/ 19214 w 565444"/>
                <a:gd name="connsiteY47" fmla="*/ 213901 h 676134"/>
                <a:gd name="connsiteX48" fmla="*/ 0 w 565444"/>
                <a:gd name="connsiteY48" fmla="*/ 194687 h 676134"/>
                <a:gd name="connsiteX49" fmla="*/ 19214 w 565444"/>
                <a:gd name="connsiteY49" fmla="*/ 175473 h 676134"/>
                <a:gd name="connsiteX50" fmla="*/ 546230 w 565444"/>
                <a:gd name="connsiteY50" fmla="*/ 175473 h 676134"/>
                <a:gd name="connsiteX51" fmla="*/ 565444 w 565444"/>
                <a:gd name="connsiteY51" fmla="*/ 194687 h 67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65444" h="676134">
                  <a:moveTo>
                    <a:pt x="182559" y="37056"/>
                  </a:moveTo>
                  <a:lnTo>
                    <a:pt x="182559" y="175472"/>
                  </a:lnTo>
                  <a:lnTo>
                    <a:pt x="108447" y="175472"/>
                  </a:lnTo>
                  <a:lnTo>
                    <a:pt x="108447" y="37056"/>
                  </a:lnTo>
                  <a:cubicBezTo>
                    <a:pt x="108447" y="16591"/>
                    <a:pt x="125038" y="0"/>
                    <a:pt x="145503" y="0"/>
                  </a:cubicBezTo>
                  <a:cubicBezTo>
                    <a:pt x="165968" y="0"/>
                    <a:pt x="182559" y="16591"/>
                    <a:pt x="182559" y="37056"/>
                  </a:cubicBezTo>
                  <a:close/>
                  <a:moveTo>
                    <a:pt x="456997" y="37056"/>
                  </a:moveTo>
                  <a:lnTo>
                    <a:pt x="456997" y="175472"/>
                  </a:lnTo>
                  <a:lnTo>
                    <a:pt x="382885" y="175472"/>
                  </a:lnTo>
                  <a:lnTo>
                    <a:pt x="382885" y="37056"/>
                  </a:lnTo>
                  <a:cubicBezTo>
                    <a:pt x="382885" y="16591"/>
                    <a:pt x="399476" y="0"/>
                    <a:pt x="419941" y="0"/>
                  </a:cubicBezTo>
                  <a:cubicBezTo>
                    <a:pt x="440406" y="0"/>
                    <a:pt x="456997" y="16591"/>
                    <a:pt x="456997" y="37056"/>
                  </a:cubicBezTo>
                  <a:close/>
                  <a:moveTo>
                    <a:pt x="486829" y="382985"/>
                  </a:moveTo>
                  <a:lnTo>
                    <a:pt x="483130" y="374057"/>
                  </a:lnTo>
                  <a:cubicBezTo>
                    <a:pt x="480845" y="371772"/>
                    <a:pt x="477689" y="370359"/>
                    <a:pt x="474202" y="370359"/>
                  </a:cubicBezTo>
                  <a:lnTo>
                    <a:pt x="91243" y="370358"/>
                  </a:lnTo>
                  <a:cubicBezTo>
                    <a:pt x="84269" y="370358"/>
                    <a:pt x="78616" y="376011"/>
                    <a:pt x="78616" y="382985"/>
                  </a:cubicBezTo>
                  <a:lnTo>
                    <a:pt x="78615" y="382985"/>
                  </a:lnTo>
                  <a:cubicBezTo>
                    <a:pt x="78615" y="389959"/>
                    <a:pt x="84268" y="395612"/>
                    <a:pt x="91242" y="395612"/>
                  </a:cubicBezTo>
                  <a:lnTo>
                    <a:pt x="474202" y="395612"/>
                  </a:lnTo>
                  <a:cubicBezTo>
                    <a:pt x="477689" y="395612"/>
                    <a:pt x="480845" y="394199"/>
                    <a:pt x="483130" y="391914"/>
                  </a:cubicBezTo>
                  <a:close/>
                  <a:moveTo>
                    <a:pt x="486829" y="329550"/>
                  </a:moveTo>
                  <a:lnTo>
                    <a:pt x="483130" y="320622"/>
                  </a:lnTo>
                  <a:cubicBezTo>
                    <a:pt x="480845" y="318337"/>
                    <a:pt x="477689" y="316924"/>
                    <a:pt x="474202" y="316924"/>
                  </a:cubicBezTo>
                  <a:lnTo>
                    <a:pt x="91243" y="316923"/>
                  </a:lnTo>
                  <a:cubicBezTo>
                    <a:pt x="84269" y="316923"/>
                    <a:pt x="78616" y="322576"/>
                    <a:pt x="78616" y="329550"/>
                  </a:cubicBezTo>
                  <a:lnTo>
                    <a:pt x="78615" y="329550"/>
                  </a:lnTo>
                  <a:cubicBezTo>
                    <a:pt x="78615" y="336524"/>
                    <a:pt x="84268" y="342177"/>
                    <a:pt x="91242" y="342177"/>
                  </a:cubicBezTo>
                  <a:lnTo>
                    <a:pt x="474202" y="342177"/>
                  </a:lnTo>
                  <a:cubicBezTo>
                    <a:pt x="477689" y="342177"/>
                    <a:pt x="480845" y="340764"/>
                    <a:pt x="483130" y="338479"/>
                  </a:cubicBezTo>
                  <a:close/>
                  <a:moveTo>
                    <a:pt x="486829" y="276115"/>
                  </a:moveTo>
                  <a:lnTo>
                    <a:pt x="483130" y="267187"/>
                  </a:lnTo>
                  <a:cubicBezTo>
                    <a:pt x="480845" y="264902"/>
                    <a:pt x="477689" y="263489"/>
                    <a:pt x="474202" y="263489"/>
                  </a:cubicBezTo>
                  <a:lnTo>
                    <a:pt x="91243" y="263488"/>
                  </a:lnTo>
                  <a:cubicBezTo>
                    <a:pt x="84269" y="263488"/>
                    <a:pt x="78616" y="269141"/>
                    <a:pt x="78616" y="276115"/>
                  </a:cubicBezTo>
                  <a:lnTo>
                    <a:pt x="78615" y="276115"/>
                  </a:lnTo>
                  <a:cubicBezTo>
                    <a:pt x="78615" y="283089"/>
                    <a:pt x="84268" y="288742"/>
                    <a:pt x="91242" y="288742"/>
                  </a:cubicBezTo>
                  <a:lnTo>
                    <a:pt x="474202" y="288742"/>
                  </a:lnTo>
                  <a:cubicBezTo>
                    <a:pt x="477689" y="288742"/>
                    <a:pt x="480845" y="287329"/>
                    <a:pt x="483130" y="285044"/>
                  </a:cubicBezTo>
                  <a:close/>
                  <a:moveTo>
                    <a:pt x="565444" y="194687"/>
                  </a:moveTo>
                  <a:cubicBezTo>
                    <a:pt x="565444" y="205299"/>
                    <a:pt x="556842" y="213901"/>
                    <a:pt x="546230" y="213901"/>
                  </a:cubicBezTo>
                  <a:lnTo>
                    <a:pt x="525276" y="213901"/>
                  </a:lnTo>
                  <a:lnTo>
                    <a:pt x="508899" y="524387"/>
                  </a:lnTo>
                  <a:cubicBezTo>
                    <a:pt x="504507" y="609787"/>
                    <a:pt x="447139" y="676134"/>
                    <a:pt x="378242" y="676134"/>
                  </a:cubicBezTo>
                  <a:lnTo>
                    <a:pt x="184454" y="676134"/>
                  </a:lnTo>
                  <a:cubicBezTo>
                    <a:pt x="115558" y="676134"/>
                    <a:pt x="58190" y="609787"/>
                    <a:pt x="53798" y="524387"/>
                  </a:cubicBezTo>
                  <a:lnTo>
                    <a:pt x="37421" y="213901"/>
                  </a:lnTo>
                  <a:lnTo>
                    <a:pt x="19214" y="213901"/>
                  </a:lnTo>
                  <a:cubicBezTo>
                    <a:pt x="8602" y="213901"/>
                    <a:pt x="0" y="205299"/>
                    <a:pt x="0" y="194687"/>
                  </a:cubicBezTo>
                  <a:cubicBezTo>
                    <a:pt x="0" y="184075"/>
                    <a:pt x="8602" y="175473"/>
                    <a:pt x="19214" y="175473"/>
                  </a:cubicBezTo>
                  <a:lnTo>
                    <a:pt x="546230" y="175473"/>
                  </a:lnTo>
                  <a:cubicBezTo>
                    <a:pt x="556842" y="175473"/>
                    <a:pt x="565444" y="184075"/>
                    <a:pt x="565444" y="1946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a:p>
          </p:txBody>
        </p:sp>
        <p:sp>
          <p:nvSpPr>
            <p:cNvPr id="12" name="Arrow: Bent 11">
              <a:extLst>
                <a:ext uri="{FF2B5EF4-FFF2-40B4-BE49-F238E27FC236}">
                  <a16:creationId xmlns:a16="http://schemas.microsoft.com/office/drawing/2014/main" id="{4C701790-911F-49B9-B58C-72E9534D4C93}"/>
                </a:ext>
              </a:extLst>
            </p:cNvPr>
            <p:cNvSpPr/>
            <p:nvPr/>
          </p:nvSpPr>
          <p:spPr>
            <a:xfrm flipH="1" flipV="1">
              <a:off x="816143" y="5935877"/>
              <a:ext cx="10779743" cy="582611"/>
            </a:xfrm>
            <a:prstGeom prst="bentArrow">
              <a:avLst>
                <a:gd name="adj1" fmla="val 14113"/>
                <a:gd name="adj2" fmla="val 12152"/>
                <a:gd name="adj3" fmla="val 0"/>
                <a:gd name="adj4" fmla="val 5453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p:txBody>
        </p:sp>
        <p:sp>
          <p:nvSpPr>
            <p:cNvPr id="23" name="Freeform: Shape 22">
              <a:extLst>
                <a:ext uri="{FF2B5EF4-FFF2-40B4-BE49-F238E27FC236}">
                  <a16:creationId xmlns:a16="http://schemas.microsoft.com/office/drawing/2014/main" id="{A2CAA496-8808-490A-A588-30FACF8CED72}"/>
                </a:ext>
              </a:extLst>
            </p:cNvPr>
            <p:cNvSpPr/>
            <p:nvPr userDrawn="1"/>
          </p:nvSpPr>
          <p:spPr>
            <a:xfrm flipH="1">
              <a:off x="11086249" y="4603539"/>
              <a:ext cx="892078" cy="1332338"/>
            </a:xfrm>
            <a:custGeom>
              <a:avLst/>
              <a:gdLst>
                <a:gd name="connsiteX0" fmla="*/ 501893 w 892078"/>
                <a:gd name="connsiteY0" fmla="*/ 0 h 1332338"/>
                <a:gd name="connsiteX1" fmla="*/ 498205 w 892078"/>
                <a:gd name="connsiteY1" fmla="*/ 53000 h 1332338"/>
                <a:gd name="connsiteX2" fmla="*/ 456830 w 892078"/>
                <a:gd name="connsiteY2" fmla="*/ 120945 h 1332338"/>
                <a:gd name="connsiteX3" fmla="*/ 387912 w 892078"/>
                <a:gd name="connsiteY3" fmla="*/ 218109 h 1332338"/>
                <a:gd name="connsiteX4" fmla="*/ 391667 w 892078"/>
                <a:gd name="connsiteY4" fmla="*/ 334412 h 1332338"/>
                <a:gd name="connsiteX5" fmla="*/ 407219 w 892078"/>
                <a:gd name="connsiteY5" fmla="*/ 351214 h 1332338"/>
                <a:gd name="connsiteX6" fmla="*/ 413637 w 892078"/>
                <a:gd name="connsiteY6" fmla="*/ 474030 h 1332338"/>
                <a:gd name="connsiteX7" fmla="*/ 416812 w 892078"/>
                <a:gd name="connsiteY7" fmla="*/ 504492 h 1332338"/>
                <a:gd name="connsiteX8" fmla="*/ 402754 w 892078"/>
                <a:gd name="connsiteY8" fmla="*/ 505610 h 1332338"/>
                <a:gd name="connsiteX9" fmla="*/ 369924 w 892078"/>
                <a:gd name="connsiteY9" fmla="*/ 475906 h 1332338"/>
                <a:gd name="connsiteX10" fmla="*/ 126043 w 892078"/>
                <a:gd name="connsiteY10" fmla="*/ 282053 h 1332338"/>
                <a:gd name="connsiteX11" fmla="*/ 204209 w 892078"/>
                <a:gd name="connsiteY11" fmla="*/ 408681 h 1332338"/>
                <a:gd name="connsiteX12" fmla="*/ 344910 w 892078"/>
                <a:gd name="connsiteY12" fmla="*/ 500918 h 1332338"/>
                <a:gd name="connsiteX13" fmla="*/ 418387 w 892078"/>
                <a:gd name="connsiteY13" fmla="*/ 565015 h 1332338"/>
                <a:gd name="connsiteX14" fmla="*/ 404318 w 892078"/>
                <a:gd name="connsiteY14" fmla="*/ 841726 h 1332338"/>
                <a:gd name="connsiteX15" fmla="*/ 354290 w 892078"/>
                <a:gd name="connsiteY15" fmla="*/ 830783 h 1332338"/>
                <a:gd name="connsiteX16" fmla="*/ 353526 w 892078"/>
                <a:gd name="connsiteY16" fmla="*/ 831058 h 1332338"/>
                <a:gd name="connsiteX17" fmla="*/ 350580 w 892078"/>
                <a:gd name="connsiteY17" fmla="*/ 827584 h 1332338"/>
                <a:gd name="connsiteX18" fmla="*/ 347061 w 892078"/>
                <a:gd name="connsiteY18" fmla="*/ 800105 h 1332338"/>
                <a:gd name="connsiteX19" fmla="*/ 281402 w 892078"/>
                <a:gd name="connsiteY19" fmla="*/ 603126 h 1332338"/>
                <a:gd name="connsiteX20" fmla="*/ 0 w 892078"/>
                <a:gd name="connsiteY20" fmla="*/ 531211 h 1332338"/>
                <a:gd name="connsiteX21" fmla="*/ 87546 w 892078"/>
                <a:gd name="connsiteY21" fmla="*/ 639081 h 1332338"/>
                <a:gd name="connsiteX22" fmla="*/ 156335 w 892078"/>
                <a:gd name="connsiteY22" fmla="*/ 770401 h 1332338"/>
                <a:gd name="connsiteX23" fmla="*/ 309542 w 892078"/>
                <a:gd name="connsiteY23" fmla="*/ 829808 h 1332338"/>
                <a:gd name="connsiteX24" fmla="*/ 340979 w 892078"/>
                <a:gd name="connsiteY24" fmla="*/ 837942 h 1332338"/>
                <a:gd name="connsiteX25" fmla="*/ 348283 w 892078"/>
                <a:gd name="connsiteY25" fmla="*/ 838787 h 1332338"/>
                <a:gd name="connsiteX26" fmla="*/ 348036 w 892078"/>
                <a:gd name="connsiteY26" fmla="*/ 840162 h 1332338"/>
                <a:gd name="connsiteX27" fmla="*/ 405880 w 892078"/>
                <a:gd name="connsiteY27" fmla="*/ 949596 h 1332338"/>
                <a:gd name="connsiteX28" fmla="*/ 392717 w 892078"/>
                <a:gd name="connsiteY28" fmla="*/ 1332338 h 1332338"/>
                <a:gd name="connsiteX29" fmla="*/ 473368 w 892078"/>
                <a:gd name="connsiteY29" fmla="*/ 1332338 h 1332338"/>
                <a:gd name="connsiteX30" fmla="*/ 463724 w 892078"/>
                <a:gd name="connsiteY30" fmla="*/ 999622 h 1332338"/>
                <a:gd name="connsiteX31" fmla="*/ 476231 w 892078"/>
                <a:gd name="connsiteY31" fmla="*/ 908949 h 1332338"/>
                <a:gd name="connsiteX32" fmla="*/ 523131 w 892078"/>
                <a:gd name="connsiteY32" fmla="*/ 880809 h 1332338"/>
                <a:gd name="connsiteX33" fmla="*/ 827981 w 892078"/>
                <a:gd name="connsiteY33" fmla="*/ 722913 h 1332338"/>
                <a:gd name="connsiteX34" fmla="*/ 892078 w 892078"/>
                <a:gd name="connsiteY34" fmla="*/ 391486 h 1332338"/>
                <a:gd name="connsiteX35" fmla="*/ 671648 w 892078"/>
                <a:gd name="connsiteY35" fmla="*/ 560326 h 1332338"/>
                <a:gd name="connsiteX36" fmla="*/ 535636 w 892078"/>
                <a:gd name="connsiteY36" fmla="*/ 646309 h 1332338"/>
                <a:gd name="connsiteX37" fmla="*/ 480920 w 892078"/>
                <a:gd name="connsiteY37" fmla="*/ 830783 h 1332338"/>
                <a:gd name="connsiteX38" fmla="*/ 448091 w 892078"/>
                <a:gd name="connsiteY38" fmla="*/ 882373 h 1332338"/>
                <a:gd name="connsiteX39" fmla="*/ 448091 w 892078"/>
                <a:gd name="connsiteY39" fmla="*/ 608790 h 1332338"/>
                <a:gd name="connsiteX40" fmla="*/ 513752 w 892078"/>
                <a:gd name="connsiteY40" fmla="*/ 546257 h 1332338"/>
                <a:gd name="connsiteX41" fmla="*/ 582537 w 892078"/>
                <a:gd name="connsiteY41" fmla="*/ 540003 h 1332338"/>
                <a:gd name="connsiteX42" fmla="*/ 748253 w 892078"/>
                <a:gd name="connsiteY42" fmla="*/ 207012 h 1332338"/>
                <a:gd name="connsiteX43" fmla="*/ 596608 w 892078"/>
                <a:gd name="connsiteY43" fmla="*/ 313318 h 1332338"/>
                <a:gd name="connsiteX44" fmla="*/ 451217 w 892078"/>
                <a:gd name="connsiteY44" fmla="*/ 482159 h 1332338"/>
                <a:gd name="connsiteX45" fmla="*/ 445183 w 892078"/>
                <a:gd name="connsiteY45" fmla="*/ 497255 h 1332338"/>
                <a:gd name="connsiteX46" fmla="*/ 439086 w 892078"/>
                <a:gd name="connsiteY46" fmla="*/ 500090 h 1332338"/>
                <a:gd name="connsiteX47" fmla="*/ 435706 w 892078"/>
                <a:gd name="connsiteY47" fmla="*/ 482384 h 1332338"/>
                <a:gd name="connsiteX48" fmla="*/ 420305 w 892078"/>
                <a:gd name="connsiteY48" fmla="*/ 370688 h 1332338"/>
                <a:gd name="connsiteX49" fmla="*/ 426244 w 892078"/>
                <a:gd name="connsiteY49" fmla="*/ 360755 h 1332338"/>
                <a:gd name="connsiteX50" fmla="*/ 485748 w 892078"/>
                <a:gd name="connsiteY50" fmla="*/ 335852 h 1332338"/>
                <a:gd name="connsiteX51" fmla="*/ 556629 w 892078"/>
                <a:gd name="connsiteY51" fmla="*/ 224791 h 1332338"/>
                <a:gd name="connsiteX52" fmla="*/ 533558 w 892078"/>
                <a:gd name="connsiteY52" fmla="*/ 68029 h 1332338"/>
                <a:gd name="connsiteX53" fmla="*/ 501893 w 892078"/>
                <a:gd name="connsiteY53" fmla="*/ 0 h 1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92078" h="1332338">
                  <a:moveTo>
                    <a:pt x="501893" y="0"/>
                  </a:moveTo>
                  <a:cubicBezTo>
                    <a:pt x="505496" y="20041"/>
                    <a:pt x="503339" y="36518"/>
                    <a:pt x="498205" y="53000"/>
                  </a:cubicBezTo>
                  <a:cubicBezTo>
                    <a:pt x="489909" y="79014"/>
                    <a:pt x="474662" y="101069"/>
                    <a:pt x="456830" y="120945"/>
                  </a:cubicBezTo>
                  <a:cubicBezTo>
                    <a:pt x="430082" y="150759"/>
                    <a:pt x="404129" y="181166"/>
                    <a:pt x="387912" y="218109"/>
                  </a:cubicBezTo>
                  <a:cubicBezTo>
                    <a:pt x="370904" y="257435"/>
                    <a:pt x="367592" y="296342"/>
                    <a:pt x="391667" y="334412"/>
                  </a:cubicBezTo>
                  <a:cubicBezTo>
                    <a:pt x="396044" y="341153"/>
                    <a:pt x="402085" y="346893"/>
                    <a:pt x="407219" y="351214"/>
                  </a:cubicBezTo>
                  <a:cubicBezTo>
                    <a:pt x="406074" y="380095"/>
                    <a:pt x="409823" y="433373"/>
                    <a:pt x="413637" y="474030"/>
                  </a:cubicBezTo>
                  <a:lnTo>
                    <a:pt x="416812" y="504492"/>
                  </a:lnTo>
                  <a:lnTo>
                    <a:pt x="402754" y="505610"/>
                  </a:lnTo>
                  <a:cubicBezTo>
                    <a:pt x="393375" y="507174"/>
                    <a:pt x="371487" y="502482"/>
                    <a:pt x="369924" y="475906"/>
                  </a:cubicBezTo>
                  <a:cubicBezTo>
                    <a:pt x="358979" y="328953"/>
                    <a:pt x="269870" y="258602"/>
                    <a:pt x="126043" y="282053"/>
                  </a:cubicBezTo>
                  <a:cubicBezTo>
                    <a:pt x="168253" y="316446"/>
                    <a:pt x="180759" y="364908"/>
                    <a:pt x="204209" y="408681"/>
                  </a:cubicBezTo>
                  <a:cubicBezTo>
                    <a:pt x="232351" y="463399"/>
                    <a:pt x="265180" y="511863"/>
                    <a:pt x="344910" y="500918"/>
                  </a:cubicBezTo>
                  <a:cubicBezTo>
                    <a:pt x="371487" y="496228"/>
                    <a:pt x="423077" y="507174"/>
                    <a:pt x="418387" y="565015"/>
                  </a:cubicBezTo>
                  <a:cubicBezTo>
                    <a:pt x="412133" y="655690"/>
                    <a:pt x="409008" y="747925"/>
                    <a:pt x="404318" y="841726"/>
                  </a:cubicBezTo>
                  <a:cubicBezTo>
                    <a:pt x="387119" y="838598"/>
                    <a:pt x="371487" y="833909"/>
                    <a:pt x="354290" y="830783"/>
                  </a:cubicBezTo>
                  <a:lnTo>
                    <a:pt x="353526" y="831058"/>
                  </a:lnTo>
                  <a:lnTo>
                    <a:pt x="350580" y="827584"/>
                  </a:lnTo>
                  <a:cubicBezTo>
                    <a:pt x="345889" y="820623"/>
                    <a:pt x="344717" y="813002"/>
                    <a:pt x="347061" y="800105"/>
                  </a:cubicBezTo>
                  <a:cubicBezTo>
                    <a:pt x="362694" y="723500"/>
                    <a:pt x="339244" y="656278"/>
                    <a:pt x="281402" y="603126"/>
                  </a:cubicBezTo>
                  <a:cubicBezTo>
                    <a:pt x="218869" y="545282"/>
                    <a:pt x="87546" y="512451"/>
                    <a:pt x="0" y="531211"/>
                  </a:cubicBezTo>
                  <a:cubicBezTo>
                    <a:pt x="43773" y="554661"/>
                    <a:pt x="68787" y="595308"/>
                    <a:pt x="87546" y="639081"/>
                  </a:cubicBezTo>
                  <a:cubicBezTo>
                    <a:pt x="106307" y="684418"/>
                    <a:pt x="123503" y="731318"/>
                    <a:pt x="156335" y="770401"/>
                  </a:cubicBezTo>
                  <a:cubicBezTo>
                    <a:pt x="196980" y="818865"/>
                    <a:pt x="240755" y="856384"/>
                    <a:pt x="309542" y="829808"/>
                  </a:cubicBezTo>
                  <a:cubicBezTo>
                    <a:pt x="322440" y="823945"/>
                    <a:pt x="330940" y="833912"/>
                    <a:pt x="340979" y="837942"/>
                  </a:cubicBezTo>
                  <a:lnTo>
                    <a:pt x="348283" y="838787"/>
                  </a:lnTo>
                  <a:lnTo>
                    <a:pt x="348036" y="840162"/>
                  </a:lnTo>
                  <a:cubicBezTo>
                    <a:pt x="404318" y="857359"/>
                    <a:pt x="409008" y="898006"/>
                    <a:pt x="405880" y="949596"/>
                  </a:cubicBezTo>
                  <a:lnTo>
                    <a:pt x="392717" y="1332338"/>
                  </a:lnTo>
                  <a:lnTo>
                    <a:pt x="473368" y="1332338"/>
                  </a:lnTo>
                  <a:lnTo>
                    <a:pt x="463724" y="999622"/>
                  </a:lnTo>
                  <a:cubicBezTo>
                    <a:pt x="463724" y="968357"/>
                    <a:pt x="463724" y="938653"/>
                    <a:pt x="476231" y="908949"/>
                  </a:cubicBezTo>
                  <a:cubicBezTo>
                    <a:pt x="485610" y="887063"/>
                    <a:pt x="490302" y="874556"/>
                    <a:pt x="523131" y="880809"/>
                  </a:cubicBezTo>
                  <a:cubicBezTo>
                    <a:pt x="652888" y="904260"/>
                    <a:pt x="767011" y="840162"/>
                    <a:pt x="827981" y="722913"/>
                  </a:cubicBezTo>
                  <a:cubicBezTo>
                    <a:pt x="878009" y="624423"/>
                    <a:pt x="884261" y="516553"/>
                    <a:pt x="892078" y="391486"/>
                  </a:cubicBezTo>
                  <a:cubicBezTo>
                    <a:pt x="840488" y="494664"/>
                    <a:pt x="756068" y="525932"/>
                    <a:pt x="671648" y="560326"/>
                  </a:cubicBezTo>
                  <a:cubicBezTo>
                    <a:pt x="621620" y="580648"/>
                    <a:pt x="573158" y="607226"/>
                    <a:pt x="535636" y="646309"/>
                  </a:cubicBezTo>
                  <a:cubicBezTo>
                    <a:pt x="485610" y="697899"/>
                    <a:pt x="448091" y="754179"/>
                    <a:pt x="480920" y="830783"/>
                  </a:cubicBezTo>
                  <a:cubicBezTo>
                    <a:pt x="488738" y="849542"/>
                    <a:pt x="477793" y="868302"/>
                    <a:pt x="448091" y="882373"/>
                  </a:cubicBezTo>
                  <a:cubicBezTo>
                    <a:pt x="448091" y="787008"/>
                    <a:pt x="448091" y="697899"/>
                    <a:pt x="448091" y="608790"/>
                  </a:cubicBezTo>
                  <a:cubicBezTo>
                    <a:pt x="448091" y="565015"/>
                    <a:pt x="455908" y="533749"/>
                    <a:pt x="513752" y="546257"/>
                  </a:cubicBezTo>
                  <a:cubicBezTo>
                    <a:pt x="535636" y="550946"/>
                    <a:pt x="559087" y="546257"/>
                    <a:pt x="582537" y="540003"/>
                  </a:cubicBezTo>
                  <a:cubicBezTo>
                    <a:pt x="701352" y="504046"/>
                    <a:pt x="779518" y="347712"/>
                    <a:pt x="748253" y="207012"/>
                  </a:cubicBezTo>
                  <a:cubicBezTo>
                    <a:pt x="716985" y="269546"/>
                    <a:pt x="652888" y="285178"/>
                    <a:pt x="596608" y="313318"/>
                  </a:cubicBezTo>
                  <a:cubicBezTo>
                    <a:pt x="524693" y="349275"/>
                    <a:pt x="454344" y="386797"/>
                    <a:pt x="451217" y="482159"/>
                  </a:cubicBezTo>
                  <a:cubicBezTo>
                    <a:pt x="450826" y="489194"/>
                    <a:pt x="448579" y="493982"/>
                    <a:pt x="445183" y="497255"/>
                  </a:cubicBezTo>
                  <a:lnTo>
                    <a:pt x="439086" y="500090"/>
                  </a:lnTo>
                  <a:lnTo>
                    <a:pt x="435706" y="482384"/>
                  </a:lnTo>
                  <a:cubicBezTo>
                    <a:pt x="429401" y="445321"/>
                    <a:pt x="420625" y="384681"/>
                    <a:pt x="420305" y="370688"/>
                  </a:cubicBezTo>
                  <a:cubicBezTo>
                    <a:pt x="420100" y="366322"/>
                    <a:pt x="417511" y="361166"/>
                    <a:pt x="426244" y="360755"/>
                  </a:cubicBezTo>
                  <a:cubicBezTo>
                    <a:pt x="449067" y="359727"/>
                    <a:pt x="467310" y="348584"/>
                    <a:pt x="485748" y="335852"/>
                  </a:cubicBezTo>
                  <a:cubicBezTo>
                    <a:pt x="524607" y="308401"/>
                    <a:pt x="549757" y="272437"/>
                    <a:pt x="556629" y="224791"/>
                  </a:cubicBezTo>
                  <a:cubicBezTo>
                    <a:pt x="564085" y="170396"/>
                    <a:pt x="553286" y="118213"/>
                    <a:pt x="533558" y="68029"/>
                  </a:cubicBezTo>
                  <a:cubicBezTo>
                    <a:pt x="524789" y="45615"/>
                    <a:pt x="518004" y="22205"/>
                    <a:pt x="501893" y="0"/>
                  </a:cubicBezTo>
                  <a:close/>
                </a:path>
              </a:pathLst>
            </a:custGeom>
            <a:grpFill/>
            <a:ln w="8081" cap="flat">
              <a:noFill/>
              <a:prstDash val="solid"/>
              <a:miter/>
            </a:ln>
          </p:spPr>
          <p:txBody>
            <a:bodyPr wrap="square" rtlCol="0" anchor="ctr">
              <a:noAutofit/>
            </a:bodyPr>
            <a:lstStyle/>
            <a:p>
              <a:endParaRPr lang="en-US" sz="1050"/>
            </a:p>
          </p:txBody>
        </p:sp>
      </p:grpSp>
    </p:spTree>
    <p:extLst>
      <p:ext uri="{BB962C8B-B14F-4D97-AF65-F5344CB8AC3E}">
        <p14:creationId xmlns:p14="http://schemas.microsoft.com/office/powerpoint/2010/main" val="788422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4524873-6BE5-4879-B50F-EC3ECF1F2BA1}"/>
              </a:ext>
            </a:extLst>
          </p:cNvPr>
          <p:cNvSpPr/>
          <p:nvPr userDrawn="1"/>
        </p:nvSpPr>
        <p:spPr>
          <a:xfrm>
            <a:off x="0" y="0"/>
            <a:ext cx="914400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bg1"/>
                </a:solidFill>
                <a:latin typeface="+mj-lt"/>
                <a:cs typeface="Arial" pitchFamily="34" charset="0"/>
              </a:defRPr>
            </a:lvl1pPr>
          </a:lstStyle>
          <a:p>
            <a:pPr lvl="0"/>
            <a:r>
              <a:rPr lang="en-US" altLang="ko-KR" dirty="0"/>
              <a:t>BASIC LAYOUT</a:t>
            </a:r>
          </a:p>
        </p:txBody>
      </p:sp>
      <p:grpSp>
        <p:nvGrpSpPr>
          <p:cNvPr id="28" name="Group 27">
            <a:extLst>
              <a:ext uri="{FF2B5EF4-FFF2-40B4-BE49-F238E27FC236}">
                <a16:creationId xmlns:a16="http://schemas.microsoft.com/office/drawing/2014/main" id="{69DB7680-BCD7-4C1B-97B4-C82E082C47C2}"/>
              </a:ext>
            </a:extLst>
          </p:cNvPr>
          <p:cNvGrpSpPr/>
          <p:nvPr userDrawn="1"/>
        </p:nvGrpSpPr>
        <p:grpSpPr>
          <a:xfrm>
            <a:off x="467675" y="-6969"/>
            <a:ext cx="1826202" cy="914400"/>
            <a:chOff x="623567" y="20852"/>
            <a:chExt cx="2434936" cy="1219200"/>
          </a:xfrm>
        </p:grpSpPr>
        <p:sp>
          <p:nvSpPr>
            <p:cNvPr id="11" name="Freeform: Shape 10">
              <a:extLst>
                <a:ext uri="{FF2B5EF4-FFF2-40B4-BE49-F238E27FC236}">
                  <a16:creationId xmlns:a16="http://schemas.microsoft.com/office/drawing/2014/main" id="{60C6E2EE-321A-47CB-9B17-01A6C7F54C53}"/>
                </a:ext>
              </a:extLst>
            </p:cNvPr>
            <p:cNvSpPr/>
            <p:nvPr userDrawn="1"/>
          </p:nvSpPr>
          <p:spPr>
            <a:xfrm>
              <a:off x="1538287" y="20852"/>
              <a:ext cx="704850" cy="1219200"/>
            </a:xfrm>
            <a:custGeom>
              <a:avLst/>
              <a:gdLst>
                <a:gd name="connsiteX0" fmla="*/ 6081 w 704850"/>
                <a:gd name="connsiteY0" fmla="*/ 522 h 1219200"/>
                <a:gd name="connsiteX1" fmla="*/ 32074 w 704850"/>
                <a:gd name="connsiteY1" fmla="*/ 13452 h 1219200"/>
                <a:gd name="connsiteX2" fmla="*/ 371186 w 704850"/>
                <a:gd name="connsiteY2" fmla="*/ 291913 h 1219200"/>
                <a:gd name="connsiteX3" fmla="*/ 478491 w 704850"/>
                <a:gd name="connsiteY3" fmla="*/ 386822 h 1219200"/>
                <a:gd name="connsiteX4" fmla="*/ 492887 w 704850"/>
                <a:gd name="connsiteY4" fmla="*/ 396152 h 1219200"/>
                <a:gd name="connsiteX5" fmla="*/ 508350 w 704850"/>
                <a:gd name="connsiteY5" fmla="*/ 389888 h 1219200"/>
                <a:gd name="connsiteX6" fmla="*/ 519414 w 704850"/>
                <a:gd name="connsiteY6" fmla="*/ 366294 h 1219200"/>
                <a:gd name="connsiteX7" fmla="*/ 543541 w 704850"/>
                <a:gd name="connsiteY7" fmla="*/ 335901 h 1219200"/>
                <a:gd name="connsiteX8" fmla="*/ 675506 w 704850"/>
                <a:gd name="connsiteY8" fmla="*/ 228196 h 1219200"/>
                <a:gd name="connsiteX9" fmla="*/ 698168 w 704850"/>
                <a:gd name="connsiteY9" fmla="*/ 210601 h 1219200"/>
                <a:gd name="connsiteX10" fmla="*/ 704833 w 704850"/>
                <a:gd name="connsiteY10" fmla="*/ 214067 h 1219200"/>
                <a:gd name="connsiteX11" fmla="*/ 699367 w 704850"/>
                <a:gd name="connsiteY11" fmla="*/ 227930 h 1219200"/>
                <a:gd name="connsiteX12" fmla="*/ 664576 w 704850"/>
                <a:gd name="connsiteY12" fmla="*/ 269652 h 1219200"/>
                <a:gd name="connsiteX13" fmla="*/ 535144 w 704850"/>
                <a:gd name="connsiteY13" fmla="*/ 412548 h 1219200"/>
                <a:gd name="connsiteX14" fmla="*/ 531411 w 704850"/>
                <a:gd name="connsiteY14" fmla="*/ 424145 h 1219200"/>
                <a:gd name="connsiteX15" fmla="*/ 525679 w 704850"/>
                <a:gd name="connsiteY15" fmla="*/ 438408 h 1219200"/>
                <a:gd name="connsiteX16" fmla="*/ 523280 w 704850"/>
                <a:gd name="connsiteY16" fmla="*/ 451738 h 1219200"/>
                <a:gd name="connsiteX17" fmla="*/ 544341 w 704850"/>
                <a:gd name="connsiteY17" fmla="*/ 534516 h 1219200"/>
                <a:gd name="connsiteX18" fmla="*/ 588862 w 704850"/>
                <a:gd name="connsiteY18" fmla="*/ 671814 h 1219200"/>
                <a:gd name="connsiteX19" fmla="*/ 640982 w 704850"/>
                <a:gd name="connsiteY19" fmla="*/ 849234 h 1219200"/>
                <a:gd name="connsiteX20" fmla="*/ 688436 w 704850"/>
                <a:gd name="connsiteY20" fmla="*/ 1041451 h 1219200"/>
                <a:gd name="connsiteX21" fmla="*/ 692836 w 704850"/>
                <a:gd name="connsiteY21" fmla="*/ 1068777 h 1219200"/>
                <a:gd name="connsiteX22" fmla="*/ 691902 w 704850"/>
                <a:gd name="connsiteY22" fmla="*/ 1072776 h 1219200"/>
                <a:gd name="connsiteX23" fmla="*/ 688970 w 704850"/>
                <a:gd name="connsiteY23" fmla="*/ 1069844 h 1219200"/>
                <a:gd name="connsiteX24" fmla="*/ 674440 w 704850"/>
                <a:gd name="connsiteY24" fmla="*/ 1027455 h 1219200"/>
                <a:gd name="connsiteX25" fmla="*/ 584463 w 704850"/>
                <a:gd name="connsiteY25" fmla="*/ 724200 h 1219200"/>
                <a:gd name="connsiteX26" fmla="*/ 500886 w 704850"/>
                <a:gd name="connsiteY26" fmla="*/ 489595 h 1219200"/>
                <a:gd name="connsiteX27" fmla="*/ 492354 w 704850"/>
                <a:gd name="connsiteY27" fmla="*/ 470000 h 1219200"/>
                <a:gd name="connsiteX28" fmla="*/ 482090 w 704850"/>
                <a:gd name="connsiteY28" fmla="*/ 460802 h 1219200"/>
                <a:gd name="connsiteX29" fmla="*/ 476092 w 704850"/>
                <a:gd name="connsiteY29" fmla="*/ 471999 h 1219200"/>
                <a:gd name="connsiteX30" fmla="*/ 475292 w 704850"/>
                <a:gd name="connsiteY30" fmla="*/ 495460 h 1219200"/>
                <a:gd name="connsiteX31" fmla="*/ 474505 w 704850"/>
                <a:gd name="connsiteY31" fmla="*/ 1219200 h 1219200"/>
                <a:gd name="connsiteX32" fmla="*/ 407041 w 704850"/>
                <a:gd name="connsiteY32" fmla="*/ 1219200 h 1219200"/>
                <a:gd name="connsiteX33" fmla="*/ 409382 w 704850"/>
                <a:gd name="connsiteY33" fmla="*/ 1154457 h 1219200"/>
                <a:gd name="connsiteX34" fmla="*/ 434503 w 704850"/>
                <a:gd name="connsiteY34" fmla="*/ 499459 h 1219200"/>
                <a:gd name="connsiteX35" fmla="*/ 423306 w 704850"/>
                <a:gd name="connsiteY35" fmla="*/ 490661 h 1219200"/>
                <a:gd name="connsiteX36" fmla="*/ 380117 w 704850"/>
                <a:gd name="connsiteY36" fmla="*/ 479731 h 1219200"/>
                <a:gd name="connsiteX37" fmla="*/ 377317 w 704850"/>
                <a:gd name="connsiteY37" fmla="*/ 473199 h 1219200"/>
                <a:gd name="connsiteX38" fmla="*/ 379584 w 704850"/>
                <a:gd name="connsiteY38" fmla="*/ 459469 h 1219200"/>
                <a:gd name="connsiteX39" fmla="*/ 392380 w 704850"/>
                <a:gd name="connsiteY39" fmla="*/ 423612 h 1219200"/>
                <a:gd name="connsiteX40" fmla="*/ 407577 w 704850"/>
                <a:gd name="connsiteY40" fmla="*/ 416281 h 1219200"/>
                <a:gd name="connsiteX41" fmla="*/ 423839 w 704850"/>
                <a:gd name="connsiteY41" fmla="*/ 426411 h 1219200"/>
                <a:gd name="connsiteX42" fmla="*/ 430771 w 704850"/>
                <a:gd name="connsiteY42" fmla="*/ 427744 h 1219200"/>
                <a:gd name="connsiteX43" fmla="*/ 454498 w 704850"/>
                <a:gd name="connsiteY43" fmla="*/ 419880 h 1219200"/>
                <a:gd name="connsiteX44" fmla="*/ 455564 w 704850"/>
                <a:gd name="connsiteY44" fmla="*/ 414681 h 1219200"/>
                <a:gd name="connsiteX45" fmla="*/ 438368 w 704850"/>
                <a:gd name="connsiteY45" fmla="*/ 402018 h 1219200"/>
                <a:gd name="connsiteX46" fmla="*/ 362921 w 704850"/>
                <a:gd name="connsiteY46" fmla="*/ 341233 h 1219200"/>
                <a:gd name="connsiteX47" fmla="*/ 212294 w 704850"/>
                <a:gd name="connsiteY47" fmla="*/ 191672 h 1219200"/>
                <a:gd name="connsiteX48" fmla="*/ 15811 w 704850"/>
                <a:gd name="connsiteY48" fmla="*/ 18917 h 1219200"/>
                <a:gd name="connsiteX49" fmla="*/ 2215 w 704850"/>
                <a:gd name="connsiteY49" fmla="*/ 6654 h 1219200"/>
                <a:gd name="connsiteX50" fmla="*/ 348 w 704850"/>
                <a:gd name="connsiteY50" fmla="*/ 1589 h 1219200"/>
                <a:gd name="connsiteX51" fmla="*/ 6081 w 704850"/>
                <a:gd name="connsiteY51" fmla="*/ 522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04850" h="1219200">
                  <a:moveTo>
                    <a:pt x="6081" y="522"/>
                  </a:moveTo>
                  <a:cubicBezTo>
                    <a:pt x="15678" y="2921"/>
                    <a:pt x="24342" y="7587"/>
                    <a:pt x="32074" y="13452"/>
                  </a:cubicBezTo>
                  <a:cubicBezTo>
                    <a:pt x="148043" y="102495"/>
                    <a:pt x="262281" y="194072"/>
                    <a:pt x="371186" y="291913"/>
                  </a:cubicBezTo>
                  <a:cubicBezTo>
                    <a:pt x="406643" y="323905"/>
                    <a:pt x="442634" y="355230"/>
                    <a:pt x="478491" y="386822"/>
                  </a:cubicBezTo>
                  <a:cubicBezTo>
                    <a:pt x="482757" y="390687"/>
                    <a:pt x="487555" y="393887"/>
                    <a:pt x="492887" y="396152"/>
                  </a:cubicBezTo>
                  <a:cubicBezTo>
                    <a:pt x="500618" y="399352"/>
                    <a:pt x="505151" y="397752"/>
                    <a:pt x="508350" y="389888"/>
                  </a:cubicBezTo>
                  <a:cubicBezTo>
                    <a:pt x="511682" y="381890"/>
                    <a:pt x="515815" y="374158"/>
                    <a:pt x="519414" y="366294"/>
                  </a:cubicBezTo>
                  <a:cubicBezTo>
                    <a:pt x="525012" y="354163"/>
                    <a:pt x="533677" y="344700"/>
                    <a:pt x="543541" y="335901"/>
                  </a:cubicBezTo>
                  <a:cubicBezTo>
                    <a:pt x="585797" y="297912"/>
                    <a:pt x="630985" y="263520"/>
                    <a:pt x="675506" y="228196"/>
                  </a:cubicBezTo>
                  <a:cubicBezTo>
                    <a:pt x="682971" y="222198"/>
                    <a:pt x="690436" y="216199"/>
                    <a:pt x="698168" y="210601"/>
                  </a:cubicBezTo>
                  <a:cubicBezTo>
                    <a:pt x="702700" y="207268"/>
                    <a:pt x="704566" y="208468"/>
                    <a:pt x="704833" y="214067"/>
                  </a:cubicBezTo>
                  <a:cubicBezTo>
                    <a:pt x="705099" y="219532"/>
                    <a:pt x="702300" y="223797"/>
                    <a:pt x="699367" y="227930"/>
                  </a:cubicBezTo>
                  <a:cubicBezTo>
                    <a:pt x="688836" y="242726"/>
                    <a:pt x="676307" y="255922"/>
                    <a:pt x="664576" y="269652"/>
                  </a:cubicBezTo>
                  <a:cubicBezTo>
                    <a:pt x="622854" y="318573"/>
                    <a:pt x="580598" y="366960"/>
                    <a:pt x="535144" y="412548"/>
                  </a:cubicBezTo>
                  <a:cubicBezTo>
                    <a:pt x="531677" y="416014"/>
                    <a:pt x="532344" y="420280"/>
                    <a:pt x="531411" y="424145"/>
                  </a:cubicBezTo>
                  <a:cubicBezTo>
                    <a:pt x="530345" y="429344"/>
                    <a:pt x="529145" y="434276"/>
                    <a:pt x="525679" y="438408"/>
                  </a:cubicBezTo>
                  <a:cubicBezTo>
                    <a:pt x="522346" y="442274"/>
                    <a:pt x="522346" y="447073"/>
                    <a:pt x="523280" y="451738"/>
                  </a:cubicBezTo>
                  <a:cubicBezTo>
                    <a:pt x="528878" y="479731"/>
                    <a:pt x="537143" y="506924"/>
                    <a:pt x="544341" y="534516"/>
                  </a:cubicBezTo>
                  <a:cubicBezTo>
                    <a:pt x="556338" y="581171"/>
                    <a:pt x="573133" y="626359"/>
                    <a:pt x="588862" y="671814"/>
                  </a:cubicBezTo>
                  <a:cubicBezTo>
                    <a:pt x="609124" y="730066"/>
                    <a:pt x="623920" y="790050"/>
                    <a:pt x="640982" y="849234"/>
                  </a:cubicBezTo>
                  <a:cubicBezTo>
                    <a:pt x="659244" y="912684"/>
                    <a:pt x="674307" y="976935"/>
                    <a:pt x="688436" y="1041451"/>
                  </a:cubicBezTo>
                  <a:cubicBezTo>
                    <a:pt x="690436" y="1050382"/>
                    <a:pt x="691370" y="1059580"/>
                    <a:pt x="692836" y="1068777"/>
                  </a:cubicBezTo>
                  <a:cubicBezTo>
                    <a:pt x="693102" y="1070244"/>
                    <a:pt x="694035" y="1072243"/>
                    <a:pt x="691902" y="1072776"/>
                  </a:cubicBezTo>
                  <a:cubicBezTo>
                    <a:pt x="689903" y="1073310"/>
                    <a:pt x="689503" y="1071310"/>
                    <a:pt x="688970" y="1069844"/>
                  </a:cubicBezTo>
                  <a:cubicBezTo>
                    <a:pt x="683638" y="1055847"/>
                    <a:pt x="678440" y="1041851"/>
                    <a:pt x="674440" y="1027455"/>
                  </a:cubicBezTo>
                  <a:cubicBezTo>
                    <a:pt x="646314" y="925882"/>
                    <a:pt x="616189" y="824841"/>
                    <a:pt x="584463" y="724200"/>
                  </a:cubicBezTo>
                  <a:cubicBezTo>
                    <a:pt x="559404" y="645021"/>
                    <a:pt x="532877" y="566375"/>
                    <a:pt x="500886" y="489595"/>
                  </a:cubicBezTo>
                  <a:cubicBezTo>
                    <a:pt x="498086" y="483063"/>
                    <a:pt x="495287" y="476532"/>
                    <a:pt x="492354" y="470000"/>
                  </a:cubicBezTo>
                  <a:cubicBezTo>
                    <a:pt x="490222" y="465468"/>
                    <a:pt x="486889" y="460136"/>
                    <a:pt x="482090" y="460802"/>
                  </a:cubicBezTo>
                  <a:cubicBezTo>
                    <a:pt x="478092" y="461335"/>
                    <a:pt x="477158" y="467867"/>
                    <a:pt x="476092" y="471999"/>
                  </a:cubicBezTo>
                  <a:cubicBezTo>
                    <a:pt x="474225" y="479731"/>
                    <a:pt x="474892" y="487595"/>
                    <a:pt x="475292" y="495460"/>
                  </a:cubicBezTo>
                  <a:lnTo>
                    <a:pt x="474505" y="1219200"/>
                  </a:lnTo>
                  <a:lnTo>
                    <a:pt x="407041" y="1219200"/>
                  </a:lnTo>
                  <a:lnTo>
                    <a:pt x="409382" y="1154457"/>
                  </a:lnTo>
                  <a:cubicBezTo>
                    <a:pt x="419288" y="881913"/>
                    <a:pt x="429424" y="609994"/>
                    <a:pt x="434503" y="499459"/>
                  </a:cubicBezTo>
                  <a:cubicBezTo>
                    <a:pt x="435169" y="487595"/>
                    <a:pt x="434236" y="486129"/>
                    <a:pt x="423306" y="490661"/>
                  </a:cubicBezTo>
                  <a:cubicBezTo>
                    <a:pt x="405710" y="497992"/>
                    <a:pt x="393313" y="487995"/>
                    <a:pt x="380117" y="479731"/>
                  </a:cubicBezTo>
                  <a:cubicBezTo>
                    <a:pt x="378117" y="478398"/>
                    <a:pt x="377584" y="475732"/>
                    <a:pt x="377317" y="473199"/>
                  </a:cubicBezTo>
                  <a:cubicBezTo>
                    <a:pt x="376918" y="468400"/>
                    <a:pt x="377850" y="463735"/>
                    <a:pt x="379584" y="459469"/>
                  </a:cubicBezTo>
                  <a:cubicBezTo>
                    <a:pt x="384516" y="447739"/>
                    <a:pt x="388248" y="435609"/>
                    <a:pt x="392380" y="423612"/>
                  </a:cubicBezTo>
                  <a:cubicBezTo>
                    <a:pt x="394913" y="416281"/>
                    <a:pt x="400112" y="413881"/>
                    <a:pt x="407577" y="416281"/>
                  </a:cubicBezTo>
                  <a:cubicBezTo>
                    <a:pt x="413841" y="418147"/>
                    <a:pt x="418907" y="422412"/>
                    <a:pt x="423839" y="426411"/>
                  </a:cubicBezTo>
                  <a:cubicBezTo>
                    <a:pt x="426105" y="428145"/>
                    <a:pt x="427837" y="428811"/>
                    <a:pt x="430771" y="427744"/>
                  </a:cubicBezTo>
                  <a:cubicBezTo>
                    <a:pt x="438635" y="424811"/>
                    <a:pt x="446500" y="422279"/>
                    <a:pt x="454498" y="419880"/>
                  </a:cubicBezTo>
                  <a:cubicBezTo>
                    <a:pt x="458629" y="418680"/>
                    <a:pt x="457830" y="417080"/>
                    <a:pt x="455564" y="414681"/>
                  </a:cubicBezTo>
                  <a:cubicBezTo>
                    <a:pt x="450498" y="409482"/>
                    <a:pt x="444500" y="405617"/>
                    <a:pt x="438368" y="402018"/>
                  </a:cubicBezTo>
                  <a:cubicBezTo>
                    <a:pt x="410243" y="385488"/>
                    <a:pt x="385448" y="364694"/>
                    <a:pt x="362921" y="341233"/>
                  </a:cubicBezTo>
                  <a:cubicBezTo>
                    <a:pt x="314001" y="290180"/>
                    <a:pt x="263881" y="240193"/>
                    <a:pt x="212294" y="191672"/>
                  </a:cubicBezTo>
                  <a:cubicBezTo>
                    <a:pt x="148977" y="131821"/>
                    <a:pt x="81661" y="76102"/>
                    <a:pt x="15811" y="18917"/>
                  </a:cubicBezTo>
                  <a:cubicBezTo>
                    <a:pt x="11146" y="14919"/>
                    <a:pt x="6747" y="10786"/>
                    <a:pt x="2215" y="6654"/>
                  </a:cubicBezTo>
                  <a:cubicBezTo>
                    <a:pt x="882" y="5321"/>
                    <a:pt x="-718" y="3588"/>
                    <a:pt x="348" y="1589"/>
                  </a:cubicBezTo>
                  <a:cubicBezTo>
                    <a:pt x="1548" y="-678"/>
                    <a:pt x="4081" y="-11"/>
                    <a:pt x="6081" y="522"/>
                  </a:cubicBezTo>
                  <a:close/>
                </a:path>
              </a:pathLst>
            </a:custGeom>
            <a:solidFill>
              <a:schemeClr val="accent1">
                <a:lumMod val="75000"/>
                <a:alpha val="60000"/>
              </a:schemeClr>
            </a:solidFill>
            <a:ln w="2261" cap="flat">
              <a:noFill/>
              <a:prstDash val="solid"/>
              <a:miter/>
            </a:ln>
          </p:spPr>
          <p:txBody>
            <a:bodyPr wrap="square" rtlCol="0" anchor="ctr">
              <a:noAutofit/>
            </a:bodyPr>
            <a:lstStyle/>
            <a:p>
              <a:endParaRPr lang="en-US" sz="1050"/>
            </a:p>
          </p:txBody>
        </p:sp>
        <p:sp>
          <p:nvSpPr>
            <p:cNvPr id="12" name="Freeform: Shape 11">
              <a:extLst>
                <a:ext uri="{FF2B5EF4-FFF2-40B4-BE49-F238E27FC236}">
                  <a16:creationId xmlns:a16="http://schemas.microsoft.com/office/drawing/2014/main" id="{C81EE286-F844-4771-9CFC-94BF60D78565}"/>
                </a:ext>
              </a:extLst>
            </p:cNvPr>
            <p:cNvSpPr/>
            <p:nvPr userDrawn="1"/>
          </p:nvSpPr>
          <p:spPr>
            <a:xfrm>
              <a:off x="2161853" y="284463"/>
              <a:ext cx="552450" cy="955589"/>
            </a:xfrm>
            <a:custGeom>
              <a:avLst/>
              <a:gdLst>
                <a:gd name="connsiteX0" fmla="*/ 6081 w 704850"/>
                <a:gd name="connsiteY0" fmla="*/ 522 h 1219200"/>
                <a:gd name="connsiteX1" fmla="*/ 32074 w 704850"/>
                <a:gd name="connsiteY1" fmla="*/ 13452 h 1219200"/>
                <a:gd name="connsiteX2" fmla="*/ 371186 w 704850"/>
                <a:gd name="connsiteY2" fmla="*/ 291913 h 1219200"/>
                <a:gd name="connsiteX3" fmla="*/ 478491 w 704850"/>
                <a:gd name="connsiteY3" fmla="*/ 386822 h 1219200"/>
                <a:gd name="connsiteX4" fmla="*/ 492887 w 704850"/>
                <a:gd name="connsiteY4" fmla="*/ 396152 h 1219200"/>
                <a:gd name="connsiteX5" fmla="*/ 508350 w 704850"/>
                <a:gd name="connsiteY5" fmla="*/ 389888 h 1219200"/>
                <a:gd name="connsiteX6" fmla="*/ 519414 w 704850"/>
                <a:gd name="connsiteY6" fmla="*/ 366294 h 1219200"/>
                <a:gd name="connsiteX7" fmla="*/ 543541 w 704850"/>
                <a:gd name="connsiteY7" fmla="*/ 335901 h 1219200"/>
                <a:gd name="connsiteX8" fmla="*/ 675506 w 704850"/>
                <a:gd name="connsiteY8" fmla="*/ 228196 h 1219200"/>
                <a:gd name="connsiteX9" fmla="*/ 698168 w 704850"/>
                <a:gd name="connsiteY9" fmla="*/ 210601 h 1219200"/>
                <a:gd name="connsiteX10" fmla="*/ 704833 w 704850"/>
                <a:gd name="connsiteY10" fmla="*/ 214067 h 1219200"/>
                <a:gd name="connsiteX11" fmla="*/ 699367 w 704850"/>
                <a:gd name="connsiteY11" fmla="*/ 227930 h 1219200"/>
                <a:gd name="connsiteX12" fmla="*/ 664576 w 704850"/>
                <a:gd name="connsiteY12" fmla="*/ 269652 h 1219200"/>
                <a:gd name="connsiteX13" fmla="*/ 535144 w 704850"/>
                <a:gd name="connsiteY13" fmla="*/ 412548 h 1219200"/>
                <a:gd name="connsiteX14" fmla="*/ 531411 w 704850"/>
                <a:gd name="connsiteY14" fmla="*/ 424145 h 1219200"/>
                <a:gd name="connsiteX15" fmla="*/ 525679 w 704850"/>
                <a:gd name="connsiteY15" fmla="*/ 438408 h 1219200"/>
                <a:gd name="connsiteX16" fmla="*/ 523280 w 704850"/>
                <a:gd name="connsiteY16" fmla="*/ 451738 h 1219200"/>
                <a:gd name="connsiteX17" fmla="*/ 544341 w 704850"/>
                <a:gd name="connsiteY17" fmla="*/ 534516 h 1219200"/>
                <a:gd name="connsiteX18" fmla="*/ 588862 w 704850"/>
                <a:gd name="connsiteY18" fmla="*/ 671814 h 1219200"/>
                <a:gd name="connsiteX19" fmla="*/ 640982 w 704850"/>
                <a:gd name="connsiteY19" fmla="*/ 849234 h 1219200"/>
                <a:gd name="connsiteX20" fmla="*/ 688436 w 704850"/>
                <a:gd name="connsiteY20" fmla="*/ 1041451 h 1219200"/>
                <a:gd name="connsiteX21" fmla="*/ 692836 w 704850"/>
                <a:gd name="connsiteY21" fmla="*/ 1068777 h 1219200"/>
                <a:gd name="connsiteX22" fmla="*/ 691902 w 704850"/>
                <a:gd name="connsiteY22" fmla="*/ 1072776 h 1219200"/>
                <a:gd name="connsiteX23" fmla="*/ 688970 w 704850"/>
                <a:gd name="connsiteY23" fmla="*/ 1069844 h 1219200"/>
                <a:gd name="connsiteX24" fmla="*/ 674440 w 704850"/>
                <a:gd name="connsiteY24" fmla="*/ 1027455 h 1219200"/>
                <a:gd name="connsiteX25" fmla="*/ 584463 w 704850"/>
                <a:gd name="connsiteY25" fmla="*/ 724200 h 1219200"/>
                <a:gd name="connsiteX26" fmla="*/ 500886 w 704850"/>
                <a:gd name="connsiteY26" fmla="*/ 489595 h 1219200"/>
                <a:gd name="connsiteX27" fmla="*/ 492354 w 704850"/>
                <a:gd name="connsiteY27" fmla="*/ 470000 h 1219200"/>
                <a:gd name="connsiteX28" fmla="*/ 482090 w 704850"/>
                <a:gd name="connsiteY28" fmla="*/ 460802 h 1219200"/>
                <a:gd name="connsiteX29" fmla="*/ 476092 w 704850"/>
                <a:gd name="connsiteY29" fmla="*/ 471999 h 1219200"/>
                <a:gd name="connsiteX30" fmla="*/ 475292 w 704850"/>
                <a:gd name="connsiteY30" fmla="*/ 495460 h 1219200"/>
                <a:gd name="connsiteX31" fmla="*/ 474505 w 704850"/>
                <a:gd name="connsiteY31" fmla="*/ 1219200 h 1219200"/>
                <a:gd name="connsiteX32" fmla="*/ 407041 w 704850"/>
                <a:gd name="connsiteY32" fmla="*/ 1219200 h 1219200"/>
                <a:gd name="connsiteX33" fmla="*/ 409382 w 704850"/>
                <a:gd name="connsiteY33" fmla="*/ 1154457 h 1219200"/>
                <a:gd name="connsiteX34" fmla="*/ 434503 w 704850"/>
                <a:gd name="connsiteY34" fmla="*/ 499459 h 1219200"/>
                <a:gd name="connsiteX35" fmla="*/ 423306 w 704850"/>
                <a:gd name="connsiteY35" fmla="*/ 490661 h 1219200"/>
                <a:gd name="connsiteX36" fmla="*/ 380117 w 704850"/>
                <a:gd name="connsiteY36" fmla="*/ 479731 h 1219200"/>
                <a:gd name="connsiteX37" fmla="*/ 377317 w 704850"/>
                <a:gd name="connsiteY37" fmla="*/ 473199 h 1219200"/>
                <a:gd name="connsiteX38" fmla="*/ 379584 w 704850"/>
                <a:gd name="connsiteY38" fmla="*/ 459469 h 1219200"/>
                <a:gd name="connsiteX39" fmla="*/ 392380 w 704850"/>
                <a:gd name="connsiteY39" fmla="*/ 423612 h 1219200"/>
                <a:gd name="connsiteX40" fmla="*/ 407577 w 704850"/>
                <a:gd name="connsiteY40" fmla="*/ 416281 h 1219200"/>
                <a:gd name="connsiteX41" fmla="*/ 423839 w 704850"/>
                <a:gd name="connsiteY41" fmla="*/ 426411 h 1219200"/>
                <a:gd name="connsiteX42" fmla="*/ 430771 w 704850"/>
                <a:gd name="connsiteY42" fmla="*/ 427744 h 1219200"/>
                <a:gd name="connsiteX43" fmla="*/ 454498 w 704850"/>
                <a:gd name="connsiteY43" fmla="*/ 419880 h 1219200"/>
                <a:gd name="connsiteX44" fmla="*/ 455564 w 704850"/>
                <a:gd name="connsiteY44" fmla="*/ 414681 h 1219200"/>
                <a:gd name="connsiteX45" fmla="*/ 438368 w 704850"/>
                <a:gd name="connsiteY45" fmla="*/ 402018 h 1219200"/>
                <a:gd name="connsiteX46" fmla="*/ 362921 w 704850"/>
                <a:gd name="connsiteY46" fmla="*/ 341233 h 1219200"/>
                <a:gd name="connsiteX47" fmla="*/ 212294 w 704850"/>
                <a:gd name="connsiteY47" fmla="*/ 191672 h 1219200"/>
                <a:gd name="connsiteX48" fmla="*/ 15811 w 704850"/>
                <a:gd name="connsiteY48" fmla="*/ 18917 h 1219200"/>
                <a:gd name="connsiteX49" fmla="*/ 2215 w 704850"/>
                <a:gd name="connsiteY49" fmla="*/ 6654 h 1219200"/>
                <a:gd name="connsiteX50" fmla="*/ 348 w 704850"/>
                <a:gd name="connsiteY50" fmla="*/ 1589 h 1219200"/>
                <a:gd name="connsiteX51" fmla="*/ 6081 w 704850"/>
                <a:gd name="connsiteY51" fmla="*/ 522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04850" h="1219200">
                  <a:moveTo>
                    <a:pt x="6081" y="522"/>
                  </a:moveTo>
                  <a:cubicBezTo>
                    <a:pt x="15678" y="2921"/>
                    <a:pt x="24342" y="7587"/>
                    <a:pt x="32074" y="13452"/>
                  </a:cubicBezTo>
                  <a:cubicBezTo>
                    <a:pt x="148043" y="102495"/>
                    <a:pt x="262281" y="194072"/>
                    <a:pt x="371186" y="291913"/>
                  </a:cubicBezTo>
                  <a:cubicBezTo>
                    <a:pt x="406643" y="323905"/>
                    <a:pt x="442634" y="355230"/>
                    <a:pt x="478491" y="386822"/>
                  </a:cubicBezTo>
                  <a:cubicBezTo>
                    <a:pt x="482757" y="390687"/>
                    <a:pt x="487555" y="393887"/>
                    <a:pt x="492887" y="396152"/>
                  </a:cubicBezTo>
                  <a:cubicBezTo>
                    <a:pt x="500618" y="399352"/>
                    <a:pt x="505151" y="397752"/>
                    <a:pt x="508350" y="389888"/>
                  </a:cubicBezTo>
                  <a:cubicBezTo>
                    <a:pt x="511682" y="381890"/>
                    <a:pt x="515815" y="374158"/>
                    <a:pt x="519414" y="366294"/>
                  </a:cubicBezTo>
                  <a:cubicBezTo>
                    <a:pt x="525012" y="354163"/>
                    <a:pt x="533677" y="344700"/>
                    <a:pt x="543541" y="335901"/>
                  </a:cubicBezTo>
                  <a:cubicBezTo>
                    <a:pt x="585797" y="297912"/>
                    <a:pt x="630985" y="263520"/>
                    <a:pt x="675506" y="228196"/>
                  </a:cubicBezTo>
                  <a:cubicBezTo>
                    <a:pt x="682971" y="222198"/>
                    <a:pt x="690436" y="216199"/>
                    <a:pt x="698168" y="210601"/>
                  </a:cubicBezTo>
                  <a:cubicBezTo>
                    <a:pt x="702700" y="207268"/>
                    <a:pt x="704566" y="208468"/>
                    <a:pt x="704833" y="214067"/>
                  </a:cubicBezTo>
                  <a:cubicBezTo>
                    <a:pt x="705099" y="219532"/>
                    <a:pt x="702300" y="223797"/>
                    <a:pt x="699367" y="227930"/>
                  </a:cubicBezTo>
                  <a:cubicBezTo>
                    <a:pt x="688836" y="242726"/>
                    <a:pt x="676307" y="255922"/>
                    <a:pt x="664576" y="269652"/>
                  </a:cubicBezTo>
                  <a:cubicBezTo>
                    <a:pt x="622854" y="318573"/>
                    <a:pt x="580598" y="366960"/>
                    <a:pt x="535144" y="412548"/>
                  </a:cubicBezTo>
                  <a:cubicBezTo>
                    <a:pt x="531677" y="416014"/>
                    <a:pt x="532344" y="420280"/>
                    <a:pt x="531411" y="424145"/>
                  </a:cubicBezTo>
                  <a:cubicBezTo>
                    <a:pt x="530345" y="429344"/>
                    <a:pt x="529145" y="434276"/>
                    <a:pt x="525679" y="438408"/>
                  </a:cubicBezTo>
                  <a:cubicBezTo>
                    <a:pt x="522346" y="442274"/>
                    <a:pt x="522346" y="447073"/>
                    <a:pt x="523280" y="451738"/>
                  </a:cubicBezTo>
                  <a:cubicBezTo>
                    <a:pt x="528878" y="479731"/>
                    <a:pt x="537143" y="506924"/>
                    <a:pt x="544341" y="534516"/>
                  </a:cubicBezTo>
                  <a:cubicBezTo>
                    <a:pt x="556338" y="581171"/>
                    <a:pt x="573133" y="626359"/>
                    <a:pt x="588862" y="671814"/>
                  </a:cubicBezTo>
                  <a:cubicBezTo>
                    <a:pt x="609124" y="730066"/>
                    <a:pt x="623920" y="790050"/>
                    <a:pt x="640982" y="849234"/>
                  </a:cubicBezTo>
                  <a:cubicBezTo>
                    <a:pt x="659244" y="912684"/>
                    <a:pt x="674307" y="976935"/>
                    <a:pt x="688436" y="1041451"/>
                  </a:cubicBezTo>
                  <a:cubicBezTo>
                    <a:pt x="690436" y="1050382"/>
                    <a:pt x="691370" y="1059580"/>
                    <a:pt x="692836" y="1068777"/>
                  </a:cubicBezTo>
                  <a:cubicBezTo>
                    <a:pt x="693102" y="1070244"/>
                    <a:pt x="694035" y="1072243"/>
                    <a:pt x="691902" y="1072776"/>
                  </a:cubicBezTo>
                  <a:cubicBezTo>
                    <a:pt x="689903" y="1073310"/>
                    <a:pt x="689503" y="1071310"/>
                    <a:pt x="688970" y="1069844"/>
                  </a:cubicBezTo>
                  <a:cubicBezTo>
                    <a:pt x="683638" y="1055847"/>
                    <a:pt x="678440" y="1041851"/>
                    <a:pt x="674440" y="1027455"/>
                  </a:cubicBezTo>
                  <a:cubicBezTo>
                    <a:pt x="646314" y="925882"/>
                    <a:pt x="616189" y="824841"/>
                    <a:pt x="584463" y="724200"/>
                  </a:cubicBezTo>
                  <a:cubicBezTo>
                    <a:pt x="559404" y="645021"/>
                    <a:pt x="532877" y="566375"/>
                    <a:pt x="500886" y="489595"/>
                  </a:cubicBezTo>
                  <a:cubicBezTo>
                    <a:pt x="498086" y="483063"/>
                    <a:pt x="495287" y="476532"/>
                    <a:pt x="492354" y="470000"/>
                  </a:cubicBezTo>
                  <a:cubicBezTo>
                    <a:pt x="490222" y="465468"/>
                    <a:pt x="486889" y="460136"/>
                    <a:pt x="482090" y="460802"/>
                  </a:cubicBezTo>
                  <a:cubicBezTo>
                    <a:pt x="478092" y="461335"/>
                    <a:pt x="477158" y="467867"/>
                    <a:pt x="476092" y="471999"/>
                  </a:cubicBezTo>
                  <a:cubicBezTo>
                    <a:pt x="474225" y="479731"/>
                    <a:pt x="474892" y="487595"/>
                    <a:pt x="475292" y="495460"/>
                  </a:cubicBezTo>
                  <a:lnTo>
                    <a:pt x="474505" y="1219200"/>
                  </a:lnTo>
                  <a:lnTo>
                    <a:pt x="407041" y="1219200"/>
                  </a:lnTo>
                  <a:lnTo>
                    <a:pt x="409382" y="1154457"/>
                  </a:lnTo>
                  <a:cubicBezTo>
                    <a:pt x="419288" y="881913"/>
                    <a:pt x="429424" y="609994"/>
                    <a:pt x="434503" y="499459"/>
                  </a:cubicBezTo>
                  <a:cubicBezTo>
                    <a:pt x="435169" y="487595"/>
                    <a:pt x="434236" y="486129"/>
                    <a:pt x="423306" y="490661"/>
                  </a:cubicBezTo>
                  <a:cubicBezTo>
                    <a:pt x="405710" y="497992"/>
                    <a:pt x="393313" y="487995"/>
                    <a:pt x="380117" y="479731"/>
                  </a:cubicBezTo>
                  <a:cubicBezTo>
                    <a:pt x="378117" y="478398"/>
                    <a:pt x="377584" y="475732"/>
                    <a:pt x="377317" y="473199"/>
                  </a:cubicBezTo>
                  <a:cubicBezTo>
                    <a:pt x="376918" y="468400"/>
                    <a:pt x="377850" y="463735"/>
                    <a:pt x="379584" y="459469"/>
                  </a:cubicBezTo>
                  <a:cubicBezTo>
                    <a:pt x="384516" y="447739"/>
                    <a:pt x="388248" y="435609"/>
                    <a:pt x="392380" y="423612"/>
                  </a:cubicBezTo>
                  <a:cubicBezTo>
                    <a:pt x="394913" y="416281"/>
                    <a:pt x="400112" y="413881"/>
                    <a:pt x="407577" y="416281"/>
                  </a:cubicBezTo>
                  <a:cubicBezTo>
                    <a:pt x="413841" y="418147"/>
                    <a:pt x="418907" y="422412"/>
                    <a:pt x="423839" y="426411"/>
                  </a:cubicBezTo>
                  <a:cubicBezTo>
                    <a:pt x="426105" y="428145"/>
                    <a:pt x="427837" y="428811"/>
                    <a:pt x="430771" y="427744"/>
                  </a:cubicBezTo>
                  <a:cubicBezTo>
                    <a:pt x="438635" y="424811"/>
                    <a:pt x="446500" y="422279"/>
                    <a:pt x="454498" y="419880"/>
                  </a:cubicBezTo>
                  <a:cubicBezTo>
                    <a:pt x="458629" y="418680"/>
                    <a:pt x="457830" y="417080"/>
                    <a:pt x="455564" y="414681"/>
                  </a:cubicBezTo>
                  <a:cubicBezTo>
                    <a:pt x="450498" y="409482"/>
                    <a:pt x="444500" y="405617"/>
                    <a:pt x="438368" y="402018"/>
                  </a:cubicBezTo>
                  <a:cubicBezTo>
                    <a:pt x="410243" y="385488"/>
                    <a:pt x="385448" y="364694"/>
                    <a:pt x="362921" y="341233"/>
                  </a:cubicBezTo>
                  <a:cubicBezTo>
                    <a:pt x="314001" y="290180"/>
                    <a:pt x="263881" y="240193"/>
                    <a:pt x="212294" y="191672"/>
                  </a:cubicBezTo>
                  <a:cubicBezTo>
                    <a:pt x="148977" y="131821"/>
                    <a:pt x="81661" y="76102"/>
                    <a:pt x="15811" y="18917"/>
                  </a:cubicBezTo>
                  <a:cubicBezTo>
                    <a:pt x="11146" y="14919"/>
                    <a:pt x="6747" y="10786"/>
                    <a:pt x="2215" y="6654"/>
                  </a:cubicBezTo>
                  <a:cubicBezTo>
                    <a:pt x="882" y="5321"/>
                    <a:pt x="-718" y="3588"/>
                    <a:pt x="348" y="1589"/>
                  </a:cubicBezTo>
                  <a:cubicBezTo>
                    <a:pt x="1548" y="-678"/>
                    <a:pt x="4081" y="-11"/>
                    <a:pt x="6081" y="522"/>
                  </a:cubicBezTo>
                  <a:close/>
                </a:path>
              </a:pathLst>
            </a:custGeom>
            <a:solidFill>
              <a:schemeClr val="accent1">
                <a:lumMod val="75000"/>
                <a:alpha val="60000"/>
              </a:schemeClr>
            </a:solidFill>
            <a:ln w="2261" cap="flat">
              <a:noFill/>
              <a:prstDash val="solid"/>
              <a:miter/>
            </a:ln>
          </p:spPr>
          <p:txBody>
            <a:bodyPr wrap="square" rtlCol="0" anchor="ctr">
              <a:noAutofit/>
            </a:bodyPr>
            <a:lstStyle/>
            <a:p>
              <a:endParaRPr lang="en-US" sz="1050"/>
            </a:p>
          </p:txBody>
        </p:sp>
        <p:sp>
          <p:nvSpPr>
            <p:cNvPr id="13" name="Freeform: Shape 12">
              <a:extLst>
                <a:ext uri="{FF2B5EF4-FFF2-40B4-BE49-F238E27FC236}">
                  <a16:creationId xmlns:a16="http://schemas.microsoft.com/office/drawing/2014/main" id="{819794EC-70B7-4CA7-B86F-B7DD5B250116}"/>
                </a:ext>
              </a:extLst>
            </p:cNvPr>
            <p:cNvSpPr/>
            <p:nvPr userDrawn="1"/>
          </p:nvSpPr>
          <p:spPr>
            <a:xfrm>
              <a:off x="1378101" y="436863"/>
              <a:ext cx="464344" cy="803189"/>
            </a:xfrm>
            <a:custGeom>
              <a:avLst/>
              <a:gdLst>
                <a:gd name="connsiteX0" fmla="*/ 6081 w 704850"/>
                <a:gd name="connsiteY0" fmla="*/ 522 h 1219200"/>
                <a:gd name="connsiteX1" fmla="*/ 32074 w 704850"/>
                <a:gd name="connsiteY1" fmla="*/ 13452 h 1219200"/>
                <a:gd name="connsiteX2" fmla="*/ 371186 w 704850"/>
                <a:gd name="connsiteY2" fmla="*/ 291913 h 1219200"/>
                <a:gd name="connsiteX3" fmla="*/ 478491 w 704850"/>
                <a:gd name="connsiteY3" fmla="*/ 386822 h 1219200"/>
                <a:gd name="connsiteX4" fmla="*/ 492887 w 704850"/>
                <a:gd name="connsiteY4" fmla="*/ 396152 h 1219200"/>
                <a:gd name="connsiteX5" fmla="*/ 508350 w 704850"/>
                <a:gd name="connsiteY5" fmla="*/ 389888 h 1219200"/>
                <a:gd name="connsiteX6" fmla="*/ 519414 w 704850"/>
                <a:gd name="connsiteY6" fmla="*/ 366294 h 1219200"/>
                <a:gd name="connsiteX7" fmla="*/ 543541 w 704850"/>
                <a:gd name="connsiteY7" fmla="*/ 335901 h 1219200"/>
                <a:gd name="connsiteX8" fmla="*/ 675506 w 704850"/>
                <a:gd name="connsiteY8" fmla="*/ 228196 h 1219200"/>
                <a:gd name="connsiteX9" fmla="*/ 698168 w 704850"/>
                <a:gd name="connsiteY9" fmla="*/ 210601 h 1219200"/>
                <a:gd name="connsiteX10" fmla="*/ 704833 w 704850"/>
                <a:gd name="connsiteY10" fmla="*/ 214067 h 1219200"/>
                <a:gd name="connsiteX11" fmla="*/ 699367 w 704850"/>
                <a:gd name="connsiteY11" fmla="*/ 227930 h 1219200"/>
                <a:gd name="connsiteX12" fmla="*/ 664576 w 704850"/>
                <a:gd name="connsiteY12" fmla="*/ 269652 h 1219200"/>
                <a:gd name="connsiteX13" fmla="*/ 535144 w 704850"/>
                <a:gd name="connsiteY13" fmla="*/ 412548 h 1219200"/>
                <a:gd name="connsiteX14" fmla="*/ 531411 w 704850"/>
                <a:gd name="connsiteY14" fmla="*/ 424145 h 1219200"/>
                <a:gd name="connsiteX15" fmla="*/ 525679 w 704850"/>
                <a:gd name="connsiteY15" fmla="*/ 438408 h 1219200"/>
                <a:gd name="connsiteX16" fmla="*/ 523280 w 704850"/>
                <a:gd name="connsiteY16" fmla="*/ 451738 h 1219200"/>
                <a:gd name="connsiteX17" fmla="*/ 544341 w 704850"/>
                <a:gd name="connsiteY17" fmla="*/ 534516 h 1219200"/>
                <a:gd name="connsiteX18" fmla="*/ 588862 w 704850"/>
                <a:gd name="connsiteY18" fmla="*/ 671814 h 1219200"/>
                <a:gd name="connsiteX19" fmla="*/ 640982 w 704850"/>
                <a:gd name="connsiteY19" fmla="*/ 849234 h 1219200"/>
                <a:gd name="connsiteX20" fmla="*/ 688436 w 704850"/>
                <a:gd name="connsiteY20" fmla="*/ 1041451 h 1219200"/>
                <a:gd name="connsiteX21" fmla="*/ 692836 w 704850"/>
                <a:gd name="connsiteY21" fmla="*/ 1068777 h 1219200"/>
                <a:gd name="connsiteX22" fmla="*/ 691902 w 704850"/>
                <a:gd name="connsiteY22" fmla="*/ 1072776 h 1219200"/>
                <a:gd name="connsiteX23" fmla="*/ 688970 w 704850"/>
                <a:gd name="connsiteY23" fmla="*/ 1069844 h 1219200"/>
                <a:gd name="connsiteX24" fmla="*/ 674440 w 704850"/>
                <a:gd name="connsiteY24" fmla="*/ 1027455 h 1219200"/>
                <a:gd name="connsiteX25" fmla="*/ 584463 w 704850"/>
                <a:gd name="connsiteY25" fmla="*/ 724200 h 1219200"/>
                <a:gd name="connsiteX26" fmla="*/ 500886 w 704850"/>
                <a:gd name="connsiteY26" fmla="*/ 489595 h 1219200"/>
                <a:gd name="connsiteX27" fmla="*/ 492354 w 704850"/>
                <a:gd name="connsiteY27" fmla="*/ 470000 h 1219200"/>
                <a:gd name="connsiteX28" fmla="*/ 482090 w 704850"/>
                <a:gd name="connsiteY28" fmla="*/ 460802 h 1219200"/>
                <a:gd name="connsiteX29" fmla="*/ 476092 w 704850"/>
                <a:gd name="connsiteY29" fmla="*/ 471999 h 1219200"/>
                <a:gd name="connsiteX30" fmla="*/ 475292 w 704850"/>
                <a:gd name="connsiteY30" fmla="*/ 495460 h 1219200"/>
                <a:gd name="connsiteX31" fmla="*/ 474505 w 704850"/>
                <a:gd name="connsiteY31" fmla="*/ 1219200 h 1219200"/>
                <a:gd name="connsiteX32" fmla="*/ 407041 w 704850"/>
                <a:gd name="connsiteY32" fmla="*/ 1219200 h 1219200"/>
                <a:gd name="connsiteX33" fmla="*/ 409382 w 704850"/>
                <a:gd name="connsiteY33" fmla="*/ 1154457 h 1219200"/>
                <a:gd name="connsiteX34" fmla="*/ 434503 w 704850"/>
                <a:gd name="connsiteY34" fmla="*/ 499459 h 1219200"/>
                <a:gd name="connsiteX35" fmla="*/ 423306 w 704850"/>
                <a:gd name="connsiteY35" fmla="*/ 490661 h 1219200"/>
                <a:gd name="connsiteX36" fmla="*/ 380117 w 704850"/>
                <a:gd name="connsiteY36" fmla="*/ 479731 h 1219200"/>
                <a:gd name="connsiteX37" fmla="*/ 377317 w 704850"/>
                <a:gd name="connsiteY37" fmla="*/ 473199 h 1219200"/>
                <a:gd name="connsiteX38" fmla="*/ 379584 w 704850"/>
                <a:gd name="connsiteY38" fmla="*/ 459469 h 1219200"/>
                <a:gd name="connsiteX39" fmla="*/ 392380 w 704850"/>
                <a:gd name="connsiteY39" fmla="*/ 423612 h 1219200"/>
                <a:gd name="connsiteX40" fmla="*/ 407577 w 704850"/>
                <a:gd name="connsiteY40" fmla="*/ 416281 h 1219200"/>
                <a:gd name="connsiteX41" fmla="*/ 423839 w 704850"/>
                <a:gd name="connsiteY41" fmla="*/ 426411 h 1219200"/>
                <a:gd name="connsiteX42" fmla="*/ 430771 w 704850"/>
                <a:gd name="connsiteY42" fmla="*/ 427744 h 1219200"/>
                <a:gd name="connsiteX43" fmla="*/ 454498 w 704850"/>
                <a:gd name="connsiteY43" fmla="*/ 419880 h 1219200"/>
                <a:gd name="connsiteX44" fmla="*/ 455564 w 704850"/>
                <a:gd name="connsiteY44" fmla="*/ 414681 h 1219200"/>
                <a:gd name="connsiteX45" fmla="*/ 438368 w 704850"/>
                <a:gd name="connsiteY45" fmla="*/ 402018 h 1219200"/>
                <a:gd name="connsiteX46" fmla="*/ 362921 w 704850"/>
                <a:gd name="connsiteY46" fmla="*/ 341233 h 1219200"/>
                <a:gd name="connsiteX47" fmla="*/ 212294 w 704850"/>
                <a:gd name="connsiteY47" fmla="*/ 191672 h 1219200"/>
                <a:gd name="connsiteX48" fmla="*/ 15811 w 704850"/>
                <a:gd name="connsiteY48" fmla="*/ 18917 h 1219200"/>
                <a:gd name="connsiteX49" fmla="*/ 2215 w 704850"/>
                <a:gd name="connsiteY49" fmla="*/ 6654 h 1219200"/>
                <a:gd name="connsiteX50" fmla="*/ 348 w 704850"/>
                <a:gd name="connsiteY50" fmla="*/ 1589 h 1219200"/>
                <a:gd name="connsiteX51" fmla="*/ 6081 w 704850"/>
                <a:gd name="connsiteY51" fmla="*/ 522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04850" h="1219200">
                  <a:moveTo>
                    <a:pt x="6081" y="522"/>
                  </a:moveTo>
                  <a:cubicBezTo>
                    <a:pt x="15678" y="2921"/>
                    <a:pt x="24342" y="7587"/>
                    <a:pt x="32074" y="13452"/>
                  </a:cubicBezTo>
                  <a:cubicBezTo>
                    <a:pt x="148043" y="102495"/>
                    <a:pt x="262281" y="194072"/>
                    <a:pt x="371186" y="291913"/>
                  </a:cubicBezTo>
                  <a:cubicBezTo>
                    <a:pt x="406643" y="323905"/>
                    <a:pt x="442634" y="355230"/>
                    <a:pt x="478491" y="386822"/>
                  </a:cubicBezTo>
                  <a:cubicBezTo>
                    <a:pt x="482757" y="390687"/>
                    <a:pt x="487555" y="393887"/>
                    <a:pt x="492887" y="396152"/>
                  </a:cubicBezTo>
                  <a:cubicBezTo>
                    <a:pt x="500618" y="399352"/>
                    <a:pt x="505151" y="397752"/>
                    <a:pt x="508350" y="389888"/>
                  </a:cubicBezTo>
                  <a:cubicBezTo>
                    <a:pt x="511682" y="381890"/>
                    <a:pt x="515815" y="374158"/>
                    <a:pt x="519414" y="366294"/>
                  </a:cubicBezTo>
                  <a:cubicBezTo>
                    <a:pt x="525012" y="354163"/>
                    <a:pt x="533677" y="344700"/>
                    <a:pt x="543541" y="335901"/>
                  </a:cubicBezTo>
                  <a:cubicBezTo>
                    <a:pt x="585797" y="297912"/>
                    <a:pt x="630985" y="263520"/>
                    <a:pt x="675506" y="228196"/>
                  </a:cubicBezTo>
                  <a:cubicBezTo>
                    <a:pt x="682971" y="222198"/>
                    <a:pt x="690436" y="216199"/>
                    <a:pt x="698168" y="210601"/>
                  </a:cubicBezTo>
                  <a:cubicBezTo>
                    <a:pt x="702700" y="207268"/>
                    <a:pt x="704566" y="208468"/>
                    <a:pt x="704833" y="214067"/>
                  </a:cubicBezTo>
                  <a:cubicBezTo>
                    <a:pt x="705099" y="219532"/>
                    <a:pt x="702300" y="223797"/>
                    <a:pt x="699367" y="227930"/>
                  </a:cubicBezTo>
                  <a:cubicBezTo>
                    <a:pt x="688836" y="242726"/>
                    <a:pt x="676307" y="255922"/>
                    <a:pt x="664576" y="269652"/>
                  </a:cubicBezTo>
                  <a:cubicBezTo>
                    <a:pt x="622854" y="318573"/>
                    <a:pt x="580598" y="366960"/>
                    <a:pt x="535144" y="412548"/>
                  </a:cubicBezTo>
                  <a:cubicBezTo>
                    <a:pt x="531677" y="416014"/>
                    <a:pt x="532344" y="420280"/>
                    <a:pt x="531411" y="424145"/>
                  </a:cubicBezTo>
                  <a:cubicBezTo>
                    <a:pt x="530345" y="429344"/>
                    <a:pt x="529145" y="434276"/>
                    <a:pt x="525679" y="438408"/>
                  </a:cubicBezTo>
                  <a:cubicBezTo>
                    <a:pt x="522346" y="442274"/>
                    <a:pt x="522346" y="447073"/>
                    <a:pt x="523280" y="451738"/>
                  </a:cubicBezTo>
                  <a:cubicBezTo>
                    <a:pt x="528878" y="479731"/>
                    <a:pt x="537143" y="506924"/>
                    <a:pt x="544341" y="534516"/>
                  </a:cubicBezTo>
                  <a:cubicBezTo>
                    <a:pt x="556338" y="581171"/>
                    <a:pt x="573133" y="626359"/>
                    <a:pt x="588862" y="671814"/>
                  </a:cubicBezTo>
                  <a:cubicBezTo>
                    <a:pt x="609124" y="730066"/>
                    <a:pt x="623920" y="790050"/>
                    <a:pt x="640982" y="849234"/>
                  </a:cubicBezTo>
                  <a:cubicBezTo>
                    <a:pt x="659244" y="912684"/>
                    <a:pt x="674307" y="976935"/>
                    <a:pt x="688436" y="1041451"/>
                  </a:cubicBezTo>
                  <a:cubicBezTo>
                    <a:pt x="690436" y="1050382"/>
                    <a:pt x="691370" y="1059580"/>
                    <a:pt x="692836" y="1068777"/>
                  </a:cubicBezTo>
                  <a:cubicBezTo>
                    <a:pt x="693102" y="1070244"/>
                    <a:pt x="694035" y="1072243"/>
                    <a:pt x="691902" y="1072776"/>
                  </a:cubicBezTo>
                  <a:cubicBezTo>
                    <a:pt x="689903" y="1073310"/>
                    <a:pt x="689503" y="1071310"/>
                    <a:pt x="688970" y="1069844"/>
                  </a:cubicBezTo>
                  <a:cubicBezTo>
                    <a:pt x="683638" y="1055847"/>
                    <a:pt x="678440" y="1041851"/>
                    <a:pt x="674440" y="1027455"/>
                  </a:cubicBezTo>
                  <a:cubicBezTo>
                    <a:pt x="646314" y="925882"/>
                    <a:pt x="616189" y="824841"/>
                    <a:pt x="584463" y="724200"/>
                  </a:cubicBezTo>
                  <a:cubicBezTo>
                    <a:pt x="559404" y="645021"/>
                    <a:pt x="532877" y="566375"/>
                    <a:pt x="500886" y="489595"/>
                  </a:cubicBezTo>
                  <a:cubicBezTo>
                    <a:pt x="498086" y="483063"/>
                    <a:pt x="495287" y="476532"/>
                    <a:pt x="492354" y="470000"/>
                  </a:cubicBezTo>
                  <a:cubicBezTo>
                    <a:pt x="490222" y="465468"/>
                    <a:pt x="486889" y="460136"/>
                    <a:pt x="482090" y="460802"/>
                  </a:cubicBezTo>
                  <a:cubicBezTo>
                    <a:pt x="478092" y="461335"/>
                    <a:pt x="477158" y="467867"/>
                    <a:pt x="476092" y="471999"/>
                  </a:cubicBezTo>
                  <a:cubicBezTo>
                    <a:pt x="474225" y="479731"/>
                    <a:pt x="474892" y="487595"/>
                    <a:pt x="475292" y="495460"/>
                  </a:cubicBezTo>
                  <a:lnTo>
                    <a:pt x="474505" y="1219200"/>
                  </a:lnTo>
                  <a:lnTo>
                    <a:pt x="407041" y="1219200"/>
                  </a:lnTo>
                  <a:lnTo>
                    <a:pt x="409382" y="1154457"/>
                  </a:lnTo>
                  <a:cubicBezTo>
                    <a:pt x="419288" y="881913"/>
                    <a:pt x="429424" y="609994"/>
                    <a:pt x="434503" y="499459"/>
                  </a:cubicBezTo>
                  <a:cubicBezTo>
                    <a:pt x="435169" y="487595"/>
                    <a:pt x="434236" y="486129"/>
                    <a:pt x="423306" y="490661"/>
                  </a:cubicBezTo>
                  <a:cubicBezTo>
                    <a:pt x="405710" y="497992"/>
                    <a:pt x="393313" y="487995"/>
                    <a:pt x="380117" y="479731"/>
                  </a:cubicBezTo>
                  <a:cubicBezTo>
                    <a:pt x="378117" y="478398"/>
                    <a:pt x="377584" y="475732"/>
                    <a:pt x="377317" y="473199"/>
                  </a:cubicBezTo>
                  <a:cubicBezTo>
                    <a:pt x="376918" y="468400"/>
                    <a:pt x="377850" y="463735"/>
                    <a:pt x="379584" y="459469"/>
                  </a:cubicBezTo>
                  <a:cubicBezTo>
                    <a:pt x="384516" y="447739"/>
                    <a:pt x="388248" y="435609"/>
                    <a:pt x="392380" y="423612"/>
                  </a:cubicBezTo>
                  <a:cubicBezTo>
                    <a:pt x="394913" y="416281"/>
                    <a:pt x="400112" y="413881"/>
                    <a:pt x="407577" y="416281"/>
                  </a:cubicBezTo>
                  <a:cubicBezTo>
                    <a:pt x="413841" y="418147"/>
                    <a:pt x="418907" y="422412"/>
                    <a:pt x="423839" y="426411"/>
                  </a:cubicBezTo>
                  <a:cubicBezTo>
                    <a:pt x="426105" y="428145"/>
                    <a:pt x="427837" y="428811"/>
                    <a:pt x="430771" y="427744"/>
                  </a:cubicBezTo>
                  <a:cubicBezTo>
                    <a:pt x="438635" y="424811"/>
                    <a:pt x="446500" y="422279"/>
                    <a:pt x="454498" y="419880"/>
                  </a:cubicBezTo>
                  <a:cubicBezTo>
                    <a:pt x="458629" y="418680"/>
                    <a:pt x="457830" y="417080"/>
                    <a:pt x="455564" y="414681"/>
                  </a:cubicBezTo>
                  <a:cubicBezTo>
                    <a:pt x="450498" y="409482"/>
                    <a:pt x="444500" y="405617"/>
                    <a:pt x="438368" y="402018"/>
                  </a:cubicBezTo>
                  <a:cubicBezTo>
                    <a:pt x="410243" y="385488"/>
                    <a:pt x="385448" y="364694"/>
                    <a:pt x="362921" y="341233"/>
                  </a:cubicBezTo>
                  <a:cubicBezTo>
                    <a:pt x="314001" y="290180"/>
                    <a:pt x="263881" y="240193"/>
                    <a:pt x="212294" y="191672"/>
                  </a:cubicBezTo>
                  <a:cubicBezTo>
                    <a:pt x="148977" y="131821"/>
                    <a:pt x="81661" y="76102"/>
                    <a:pt x="15811" y="18917"/>
                  </a:cubicBezTo>
                  <a:cubicBezTo>
                    <a:pt x="11146" y="14919"/>
                    <a:pt x="6747" y="10786"/>
                    <a:pt x="2215" y="6654"/>
                  </a:cubicBezTo>
                  <a:cubicBezTo>
                    <a:pt x="882" y="5321"/>
                    <a:pt x="-718" y="3588"/>
                    <a:pt x="348" y="1589"/>
                  </a:cubicBezTo>
                  <a:cubicBezTo>
                    <a:pt x="1548" y="-678"/>
                    <a:pt x="4081" y="-11"/>
                    <a:pt x="6081" y="522"/>
                  </a:cubicBezTo>
                  <a:close/>
                </a:path>
              </a:pathLst>
            </a:custGeom>
            <a:solidFill>
              <a:schemeClr val="accent1">
                <a:lumMod val="75000"/>
                <a:alpha val="60000"/>
              </a:schemeClr>
            </a:solidFill>
            <a:ln w="2261" cap="flat">
              <a:noFill/>
              <a:prstDash val="solid"/>
              <a:miter/>
            </a:ln>
          </p:spPr>
          <p:txBody>
            <a:bodyPr wrap="square" rtlCol="0" anchor="ctr">
              <a:noAutofit/>
            </a:bodyPr>
            <a:lstStyle/>
            <a:p>
              <a:endParaRPr lang="en-US" sz="1050"/>
            </a:p>
          </p:txBody>
        </p:sp>
        <p:sp>
          <p:nvSpPr>
            <p:cNvPr id="14" name="Freeform: Shape 13">
              <a:extLst>
                <a:ext uri="{FF2B5EF4-FFF2-40B4-BE49-F238E27FC236}">
                  <a16:creationId xmlns:a16="http://schemas.microsoft.com/office/drawing/2014/main" id="{05923C14-7C77-40CC-82DB-9E1F4A7524AB}"/>
                </a:ext>
              </a:extLst>
            </p:cNvPr>
            <p:cNvSpPr/>
            <p:nvPr userDrawn="1"/>
          </p:nvSpPr>
          <p:spPr>
            <a:xfrm>
              <a:off x="745171" y="282011"/>
              <a:ext cx="553868" cy="958041"/>
            </a:xfrm>
            <a:custGeom>
              <a:avLst/>
              <a:gdLst>
                <a:gd name="connsiteX0" fmla="*/ 6081 w 704850"/>
                <a:gd name="connsiteY0" fmla="*/ 522 h 1219200"/>
                <a:gd name="connsiteX1" fmla="*/ 32074 w 704850"/>
                <a:gd name="connsiteY1" fmla="*/ 13452 h 1219200"/>
                <a:gd name="connsiteX2" fmla="*/ 371186 w 704850"/>
                <a:gd name="connsiteY2" fmla="*/ 291913 h 1219200"/>
                <a:gd name="connsiteX3" fmla="*/ 478491 w 704850"/>
                <a:gd name="connsiteY3" fmla="*/ 386822 h 1219200"/>
                <a:gd name="connsiteX4" fmla="*/ 492887 w 704850"/>
                <a:gd name="connsiteY4" fmla="*/ 396152 h 1219200"/>
                <a:gd name="connsiteX5" fmla="*/ 508350 w 704850"/>
                <a:gd name="connsiteY5" fmla="*/ 389888 h 1219200"/>
                <a:gd name="connsiteX6" fmla="*/ 519414 w 704850"/>
                <a:gd name="connsiteY6" fmla="*/ 366294 h 1219200"/>
                <a:gd name="connsiteX7" fmla="*/ 543541 w 704850"/>
                <a:gd name="connsiteY7" fmla="*/ 335901 h 1219200"/>
                <a:gd name="connsiteX8" fmla="*/ 675506 w 704850"/>
                <a:gd name="connsiteY8" fmla="*/ 228196 h 1219200"/>
                <a:gd name="connsiteX9" fmla="*/ 698168 w 704850"/>
                <a:gd name="connsiteY9" fmla="*/ 210601 h 1219200"/>
                <a:gd name="connsiteX10" fmla="*/ 704833 w 704850"/>
                <a:gd name="connsiteY10" fmla="*/ 214067 h 1219200"/>
                <a:gd name="connsiteX11" fmla="*/ 699367 w 704850"/>
                <a:gd name="connsiteY11" fmla="*/ 227930 h 1219200"/>
                <a:gd name="connsiteX12" fmla="*/ 664576 w 704850"/>
                <a:gd name="connsiteY12" fmla="*/ 269652 h 1219200"/>
                <a:gd name="connsiteX13" fmla="*/ 535144 w 704850"/>
                <a:gd name="connsiteY13" fmla="*/ 412548 h 1219200"/>
                <a:gd name="connsiteX14" fmla="*/ 531411 w 704850"/>
                <a:gd name="connsiteY14" fmla="*/ 424145 h 1219200"/>
                <a:gd name="connsiteX15" fmla="*/ 525679 w 704850"/>
                <a:gd name="connsiteY15" fmla="*/ 438408 h 1219200"/>
                <a:gd name="connsiteX16" fmla="*/ 523280 w 704850"/>
                <a:gd name="connsiteY16" fmla="*/ 451738 h 1219200"/>
                <a:gd name="connsiteX17" fmla="*/ 544341 w 704850"/>
                <a:gd name="connsiteY17" fmla="*/ 534516 h 1219200"/>
                <a:gd name="connsiteX18" fmla="*/ 588862 w 704850"/>
                <a:gd name="connsiteY18" fmla="*/ 671814 h 1219200"/>
                <a:gd name="connsiteX19" fmla="*/ 640982 w 704850"/>
                <a:gd name="connsiteY19" fmla="*/ 849234 h 1219200"/>
                <a:gd name="connsiteX20" fmla="*/ 688436 w 704850"/>
                <a:gd name="connsiteY20" fmla="*/ 1041451 h 1219200"/>
                <a:gd name="connsiteX21" fmla="*/ 692836 w 704850"/>
                <a:gd name="connsiteY21" fmla="*/ 1068777 h 1219200"/>
                <a:gd name="connsiteX22" fmla="*/ 691902 w 704850"/>
                <a:gd name="connsiteY22" fmla="*/ 1072776 h 1219200"/>
                <a:gd name="connsiteX23" fmla="*/ 688970 w 704850"/>
                <a:gd name="connsiteY23" fmla="*/ 1069844 h 1219200"/>
                <a:gd name="connsiteX24" fmla="*/ 674440 w 704850"/>
                <a:gd name="connsiteY24" fmla="*/ 1027455 h 1219200"/>
                <a:gd name="connsiteX25" fmla="*/ 584463 w 704850"/>
                <a:gd name="connsiteY25" fmla="*/ 724200 h 1219200"/>
                <a:gd name="connsiteX26" fmla="*/ 500886 w 704850"/>
                <a:gd name="connsiteY26" fmla="*/ 489595 h 1219200"/>
                <a:gd name="connsiteX27" fmla="*/ 492354 w 704850"/>
                <a:gd name="connsiteY27" fmla="*/ 470000 h 1219200"/>
                <a:gd name="connsiteX28" fmla="*/ 482090 w 704850"/>
                <a:gd name="connsiteY28" fmla="*/ 460802 h 1219200"/>
                <a:gd name="connsiteX29" fmla="*/ 476092 w 704850"/>
                <a:gd name="connsiteY29" fmla="*/ 471999 h 1219200"/>
                <a:gd name="connsiteX30" fmla="*/ 475292 w 704850"/>
                <a:gd name="connsiteY30" fmla="*/ 495460 h 1219200"/>
                <a:gd name="connsiteX31" fmla="*/ 474505 w 704850"/>
                <a:gd name="connsiteY31" fmla="*/ 1219200 h 1219200"/>
                <a:gd name="connsiteX32" fmla="*/ 407041 w 704850"/>
                <a:gd name="connsiteY32" fmla="*/ 1219200 h 1219200"/>
                <a:gd name="connsiteX33" fmla="*/ 409382 w 704850"/>
                <a:gd name="connsiteY33" fmla="*/ 1154457 h 1219200"/>
                <a:gd name="connsiteX34" fmla="*/ 434503 w 704850"/>
                <a:gd name="connsiteY34" fmla="*/ 499459 h 1219200"/>
                <a:gd name="connsiteX35" fmla="*/ 423306 w 704850"/>
                <a:gd name="connsiteY35" fmla="*/ 490661 h 1219200"/>
                <a:gd name="connsiteX36" fmla="*/ 380117 w 704850"/>
                <a:gd name="connsiteY36" fmla="*/ 479731 h 1219200"/>
                <a:gd name="connsiteX37" fmla="*/ 377317 w 704850"/>
                <a:gd name="connsiteY37" fmla="*/ 473199 h 1219200"/>
                <a:gd name="connsiteX38" fmla="*/ 379584 w 704850"/>
                <a:gd name="connsiteY38" fmla="*/ 459469 h 1219200"/>
                <a:gd name="connsiteX39" fmla="*/ 392380 w 704850"/>
                <a:gd name="connsiteY39" fmla="*/ 423612 h 1219200"/>
                <a:gd name="connsiteX40" fmla="*/ 407577 w 704850"/>
                <a:gd name="connsiteY40" fmla="*/ 416281 h 1219200"/>
                <a:gd name="connsiteX41" fmla="*/ 423839 w 704850"/>
                <a:gd name="connsiteY41" fmla="*/ 426411 h 1219200"/>
                <a:gd name="connsiteX42" fmla="*/ 430771 w 704850"/>
                <a:gd name="connsiteY42" fmla="*/ 427744 h 1219200"/>
                <a:gd name="connsiteX43" fmla="*/ 454498 w 704850"/>
                <a:gd name="connsiteY43" fmla="*/ 419880 h 1219200"/>
                <a:gd name="connsiteX44" fmla="*/ 455564 w 704850"/>
                <a:gd name="connsiteY44" fmla="*/ 414681 h 1219200"/>
                <a:gd name="connsiteX45" fmla="*/ 438368 w 704850"/>
                <a:gd name="connsiteY45" fmla="*/ 402018 h 1219200"/>
                <a:gd name="connsiteX46" fmla="*/ 362921 w 704850"/>
                <a:gd name="connsiteY46" fmla="*/ 341233 h 1219200"/>
                <a:gd name="connsiteX47" fmla="*/ 212294 w 704850"/>
                <a:gd name="connsiteY47" fmla="*/ 191672 h 1219200"/>
                <a:gd name="connsiteX48" fmla="*/ 15811 w 704850"/>
                <a:gd name="connsiteY48" fmla="*/ 18917 h 1219200"/>
                <a:gd name="connsiteX49" fmla="*/ 2215 w 704850"/>
                <a:gd name="connsiteY49" fmla="*/ 6654 h 1219200"/>
                <a:gd name="connsiteX50" fmla="*/ 348 w 704850"/>
                <a:gd name="connsiteY50" fmla="*/ 1589 h 1219200"/>
                <a:gd name="connsiteX51" fmla="*/ 6081 w 704850"/>
                <a:gd name="connsiteY51" fmla="*/ 522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04850" h="1219200">
                  <a:moveTo>
                    <a:pt x="6081" y="522"/>
                  </a:moveTo>
                  <a:cubicBezTo>
                    <a:pt x="15678" y="2921"/>
                    <a:pt x="24342" y="7587"/>
                    <a:pt x="32074" y="13452"/>
                  </a:cubicBezTo>
                  <a:cubicBezTo>
                    <a:pt x="148043" y="102495"/>
                    <a:pt x="262281" y="194072"/>
                    <a:pt x="371186" y="291913"/>
                  </a:cubicBezTo>
                  <a:cubicBezTo>
                    <a:pt x="406643" y="323905"/>
                    <a:pt x="442634" y="355230"/>
                    <a:pt x="478491" y="386822"/>
                  </a:cubicBezTo>
                  <a:cubicBezTo>
                    <a:pt x="482757" y="390687"/>
                    <a:pt x="487555" y="393887"/>
                    <a:pt x="492887" y="396152"/>
                  </a:cubicBezTo>
                  <a:cubicBezTo>
                    <a:pt x="500618" y="399352"/>
                    <a:pt x="505151" y="397752"/>
                    <a:pt x="508350" y="389888"/>
                  </a:cubicBezTo>
                  <a:cubicBezTo>
                    <a:pt x="511682" y="381890"/>
                    <a:pt x="515815" y="374158"/>
                    <a:pt x="519414" y="366294"/>
                  </a:cubicBezTo>
                  <a:cubicBezTo>
                    <a:pt x="525012" y="354163"/>
                    <a:pt x="533677" y="344700"/>
                    <a:pt x="543541" y="335901"/>
                  </a:cubicBezTo>
                  <a:cubicBezTo>
                    <a:pt x="585797" y="297912"/>
                    <a:pt x="630985" y="263520"/>
                    <a:pt x="675506" y="228196"/>
                  </a:cubicBezTo>
                  <a:cubicBezTo>
                    <a:pt x="682971" y="222198"/>
                    <a:pt x="690436" y="216199"/>
                    <a:pt x="698168" y="210601"/>
                  </a:cubicBezTo>
                  <a:cubicBezTo>
                    <a:pt x="702700" y="207268"/>
                    <a:pt x="704566" y="208468"/>
                    <a:pt x="704833" y="214067"/>
                  </a:cubicBezTo>
                  <a:cubicBezTo>
                    <a:pt x="705099" y="219532"/>
                    <a:pt x="702300" y="223797"/>
                    <a:pt x="699367" y="227930"/>
                  </a:cubicBezTo>
                  <a:cubicBezTo>
                    <a:pt x="688836" y="242726"/>
                    <a:pt x="676307" y="255922"/>
                    <a:pt x="664576" y="269652"/>
                  </a:cubicBezTo>
                  <a:cubicBezTo>
                    <a:pt x="622854" y="318573"/>
                    <a:pt x="580598" y="366960"/>
                    <a:pt x="535144" y="412548"/>
                  </a:cubicBezTo>
                  <a:cubicBezTo>
                    <a:pt x="531677" y="416014"/>
                    <a:pt x="532344" y="420280"/>
                    <a:pt x="531411" y="424145"/>
                  </a:cubicBezTo>
                  <a:cubicBezTo>
                    <a:pt x="530345" y="429344"/>
                    <a:pt x="529145" y="434276"/>
                    <a:pt x="525679" y="438408"/>
                  </a:cubicBezTo>
                  <a:cubicBezTo>
                    <a:pt x="522346" y="442274"/>
                    <a:pt x="522346" y="447073"/>
                    <a:pt x="523280" y="451738"/>
                  </a:cubicBezTo>
                  <a:cubicBezTo>
                    <a:pt x="528878" y="479731"/>
                    <a:pt x="537143" y="506924"/>
                    <a:pt x="544341" y="534516"/>
                  </a:cubicBezTo>
                  <a:cubicBezTo>
                    <a:pt x="556338" y="581171"/>
                    <a:pt x="573133" y="626359"/>
                    <a:pt x="588862" y="671814"/>
                  </a:cubicBezTo>
                  <a:cubicBezTo>
                    <a:pt x="609124" y="730066"/>
                    <a:pt x="623920" y="790050"/>
                    <a:pt x="640982" y="849234"/>
                  </a:cubicBezTo>
                  <a:cubicBezTo>
                    <a:pt x="659244" y="912684"/>
                    <a:pt x="674307" y="976935"/>
                    <a:pt x="688436" y="1041451"/>
                  </a:cubicBezTo>
                  <a:cubicBezTo>
                    <a:pt x="690436" y="1050382"/>
                    <a:pt x="691370" y="1059580"/>
                    <a:pt x="692836" y="1068777"/>
                  </a:cubicBezTo>
                  <a:cubicBezTo>
                    <a:pt x="693102" y="1070244"/>
                    <a:pt x="694035" y="1072243"/>
                    <a:pt x="691902" y="1072776"/>
                  </a:cubicBezTo>
                  <a:cubicBezTo>
                    <a:pt x="689903" y="1073310"/>
                    <a:pt x="689503" y="1071310"/>
                    <a:pt x="688970" y="1069844"/>
                  </a:cubicBezTo>
                  <a:cubicBezTo>
                    <a:pt x="683638" y="1055847"/>
                    <a:pt x="678440" y="1041851"/>
                    <a:pt x="674440" y="1027455"/>
                  </a:cubicBezTo>
                  <a:cubicBezTo>
                    <a:pt x="646314" y="925882"/>
                    <a:pt x="616189" y="824841"/>
                    <a:pt x="584463" y="724200"/>
                  </a:cubicBezTo>
                  <a:cubicBezTo>
                    <a:pt x="559404" y="645021"/>
                    <a:pt x="532877" y="566375"/>
                    <a:pt x="500886" y="489595"/>
                  </a:cubicBezTo>
                  <a:cubicBezTo>
                    <a:pt x="498086" y="483063"/>
                    <a:pt x="495287" y="476532"/>
                    <a:pt x="492354" y="470000"/>
                  </a:cubicBezTo>
                  <a:cubicBezTo>
                    <a:pt x="490222" y="465468"/>
                    <a:pt x="486889" y="460136"/>
                    <a:pt x="482090" y="460802"/>
                  </a:cubicBezTo>
                  <a:cubicBezTo>
                    <a:pt x="478092" y="461335"/>
                    <a:pt x="477158" y="467867"/>
                    <a:pt x="476092" y="471999"/>
                  </a:cubicBezTo>
                  <a:cubicBezTo>
                    <a:pt x="474225" y="479731"/>
                    <a:pt x="474892" y="487595"/>
                    <a:pt x="475292" y="495460"/>
                  </a:cubicBezTo>
                  <a:lnTo>
                    <a:pt x="474505" y="1219200"/>
                  </a:lnTo>
                  <a:lnTo>
                    <a:pt x="407041" y="1219200"/>
                  </a:lnTo>
                  <a:lnTo>
                    <a:pt x="409382" y="1154457"/>
                  </a:lnTo>
                  <a:cubicBezTo>
                    <a:pt x="419288" y="881913"/>
                    <a:pt x="429424" y="609994"/>
                    <a:pt x="434503" y="499459"/>
                  </a:cubicBezTo>
                  <a:cubicBezTo>
                    <a:pt x="435169" y="487595"/>
                    <a:pt x="434236" y="486129"/>
                    <a:pt x="423306" y="490661"/>
                  </a:cubicBezTo>
                  <a:cubicBezTo>
                    <a:pt x="405710" y="497992"/>
                    <a:pt x="393313" y="487995"/>
                    <a:pt x="380117" y="479731"/>
                  </a:cubicBezTo>
                  <a:cubicBezTo>
                    <a:pt x="378117" y="478398"/>
                    <a:pt x="377584" y="475732"/>
                    <a:pt x="377317" y="473199"/>
                  </a:cubicBezTo>
                  <a:cubicBezTo>
                    <a:pt x="376918" y="468400"/>
                    <a:pt x="377850" y="463735"/>
                    <a:pt x="379584" y="459469"/>
                  </a:cubicBezTo>
                  <a:cubicBezTo>
                    <a:pt x="384516" y="447739"/>
                    <a:pt x="388248" y="435609"/>
                    <a:pt x="392380" y="423612"/>
                  </a:cubicBezTo>
                  <a:cubicBezTo>
                    <a:pt x="394913" y="416281"/>
                    <a:pt x="400112" y="413881"/>
                    <a:pt x="407577" y="416281"/>
                  </a:cubicBezTo>
                  <a:cubicBezTo>
                    <a:pt x="413841" y="418147"/>
                    <a:pt x="418907" y="422412"/>
                    <a:pt x="423839" y="426411"/>
                  </a:cubicBezTo>
                  <a:cubicBezTo>
                    <a:pt x="426105" y="428145"/>
                    <a:pt x="427837" y="428811"/>
                    <a:pt x="430771" y="427744"/>
                  </a:cubicBezTo>
                  <a:cubicBezTo>
                    <a:pt x="438635" y="424811"/>
                    <a:pt x="446500" y="422279"/>
                    <a:pt x="454498" y="419880"/>
                  </a:cubicBezTo>
                  <a:cubicBezTo>
                    <a:pt x="458629" y="418680"/>
                    <a:pt x="457830" y="417080"/>
                    <a:pt x="455564" y="414681"/>
                  </a:cubicBezTo>
                  <a:cubicBezTo>
                    <a:pt x="450498" y="409482"/>
                    <a:pt x="444500" y="405617"/>
                    <a:pt x="438368" y="402018"/>
                  </a:cubicBezTo>
                  <a:cubicBezTo>
                    <a:pt x="410243" y="385488"/>
                    <a:pt x="385448" y="364694"/>
                    <a:pt x="362921" y="341233"/>
                  </a:cubicBezTo>
                  <a:cubicBezTo>
                    <a:pt x="314001" y="290180"/>
                    <a:pt x="263881" y="240193"/>
                    <a:pt x="212294" y="191672"/>
                  </a:cubicBezTo>
                  <a:cubicBezTo>
                    <a:pt x="148977" y="131821"/>
                    <a:pt x="81661" y="76102"/>
                    <a:pt x="15811" y="18917"/>
                  </a:cubicBezTo>
                  <a:cubicBezTo>
                    <a:pt x="11146" y="14919"/>
                    <a:pt x="6747" y="10786"/>
                    <a:pt x="2215" y="6654"/>
                  </a:cubicBezTo>
                  <a:cubicBezTo>
                    <a:pt x="882" y="5321"/>
                    <a:pt x="-718" y="3588"/>
                    <a:pt x="348" y="1589"/>
                  </a:cubicBezTo>
                  <a:cubicBezTo>
                    <a:pt x="1548" y="-678"/>
                    <a:pt x="4081" y="-11"/>
                    <a:pt x="6081" y="522"/>
                  </a:cubicBezTo>
                  <a:close/>
                </a:path>
              </a:pathLst>
            </a:custGeom>
            <a:solidFill>
              <a:schemeClr val="accent1">
                <a:lumMod val="75000"/>
                <a:alpha val="60000"/>
              </a:schemeClr>
            </a:solidFill>
            <a:ln w="2261" cap="flat">
              <a:noFill/>
              <a:prstDash val="solid"/>
              <a:miter/>
            </a:ln>
          </p:spPr>
          <p:txBody>
            <a:bodyPr wrap="square" rtlCol="0" anchor="ctr">
              <a:noAutofit/>
            </a:bodyPr>
            <a:lstStyle/>
            <a:p>
              <a:endParaRPr lang="en-US" sz="1050"/>
            </a:p>
          </p:txBody>
        </p:sp>
        <p:sp>
          <p:nvSpPr>
            <p:cNvPr id="15" name="Freeform: Shape 14">
              <a:extLst>
                <a:ext uri="{FF2B5EF4-FFF2-40B4-BE49-F238E27FC236}">
                  <a16:creationId xmlns:a16="http://schemas.microsoft.com/office/drawing/2014/main" id="{B35BE877-79E4-493D-8CCE-9682FE0748AA}"/>
                </a:ext>
              </a:extLst>
            </p:cNvPr>
            <p:cNvSpPr/>
            <p:nvPr userDrawn="1"/>
          </p:nvSpPr>
          <p:spPr>
            <a:xfrm>
              <a:off x="623567" y="609600"/>
              <a:ext cx="364480" cy="630452"/>
            </a:xfrm>
            <a:custGeom>
              <a:avLst/>
              <a:gdLst>
                <a:gd name="connsiteX0" fmla="*/ 6081 w 704850"/>
                <a:gd name="connsiteY0" fmla="*/ 522 h 1219200"/>
                <a:gd name="connsiteX1" fmla="*/ 32074 w 704850"/>
                <a:gd name="connsiteY1" fmla="*/ 13452 h 1219200"/>
                <a:gd name="connsiteX2" fmla="*/ 371186 w 704850"/>
                <a:gd name="connsiteY2" fmla="*/ 291913 h 1219200"/>
                <a:gd name="connsiteX3" fmla="*/ 478491 w 704850"/>
                <a:gd name="connsiteY3" fmla="*/ 386822 h 1219200"/>
                <a:gd name="connsiteX4" fmla="*/ 492887 w 704850"/>
                <a:gd name="connsiteY4" fmla="*/ 396152 h 1219200"/>
                <a:gd name="connsiteX5" fmla="*/ 508350 w 704850"/>
                <a:gd name="connsiteY5" fmla="*/ 389888 h 1219200"/>
                <a:gd name="connsiteX6" fmla="*/ 519414 w 704850"/>
                <a:gd name="connsiteY6" fmla="*/ 366294 h 1219200"/>
                <a:gd name="connsiteX7" fmla="*/ 543541 w 704850"/>
                <a:gd name="connsiteY7" fmla="*/ 335901 h 1219200"/>
                <a:gd name="connsiteX8" fmla="*/ 675506 w 704850"/>
                <a:gd name="connsiteY8" fmla="*/ 228196 h 1219200"/>
                <a:gd name="connsiteX9" fmla="*/ 698168 w 704850"/>
                <a:gd name="connsiteY9" fmla="*/ 210601 h 1219200"/>
                <a:gd name="connsiteX10" fmla="*/ 704833 w 704850"/>
                <a:gd name="connsiteY10" fmla="*/ 214067 h 1219200"/>
                <a:gd name="connsiteX11" fmla="*/ 699367 w 704850"/>
                <a:gd name="connsiteY11" fmla="*/ 227930 h 1219200"/>
                <a:gd name="connsiteX12" fmla="*/ 664576 w 704850"/>
                <a:gd name="connsiteY12" fmla="*/ 269652 h 1219200"/>
                <a:gd name="connsiteX13" fmla="*/ 535144 w 704850"/>
                <a:gd name="connsiteY13" fmla="*/ 412548 h 1219200"/>
                <a:gd name="connsiteX14" fmla="*/ 531411 w 704850"/>
                <a:gd name="connsiteY14" fmla="*/ 424145 h 1219200"/>
                <a:gd name="connsiteX15" fmla="*/ 525679 w 704850"/>
                <a:gd name="connsiteY15" fmla="*/ 438408 h 1219200"/>
                <a:gd name="connsiteX16" fmla="*/ 523280 w 704850"/>
                <a:gd name="connsiteY16" fmla="*/ 451738 h 1219200"/>
                <a:gd name="connsiteX17" fmla="*/ 544341 w 704850"/>
                <a:gd name="connsiteY17" fmla="*/ 534516 h 1219200"/>
                <a:gd name="connsiteX18" fmla="*/ 588862 w 704850"/>
                <a:gd name="connsiteY18" fmla="*/ 671814 h 1219200"/>
                <a:gd name="connsiteX19" fmla="*/ 640982 w 704850"/>
                <a:gd name="connsiteY19" fmla="*/ 849234 h 1219200"/>
                <a:gd name="connsiteX20" fmla="*/ 688436 w 704850"/>
                <a:gd name="connsiteY20" fmla="*/ 1041451 h 1219200"/>
                <a:gd name="connsiteX21" fmla="*/ 692836 w 704850"/>
                <a:gd name="connsiteY21" fmla="*/ 1068777 h 1219200"/>
                <a:gd name="connsiteX22" fmla="*/ 691902 w 704850"/>
                <a:gd name="connsiteY22" fmla="*/ 1072776 h 1219200"/>
                <a:gd name="connsiteX23" fmla="*/ 688970 w 704850"/>
                <a:gd name="connsiteY23" fmla="*/ 1069844 h 1219200"/>
                <a:gd name="connsiteX24" fmla="*/ 674440 w 704850"/>
                <a:gd name="connsiteY24" fmla="*/ 1027455 h 1219200"/>
                <a:gd name="connsiteX25" fmla="*/ 584463 w 704850"/>
                <a:gd name="connsiteY25" fmla="*/ 724200 h 1219200"/>
                <a:gd name="connsiteX26" fmla="*/ 500886 w 704850"/>
                <a:gd name="connsiteY26" fmla="*/ 489595 h 1219200"/>
                <a:gd name="connsiteX27" fmla="*/ 492354 w 704850"/>
                <a:gd name="connsiteY27" fmla="*/ 470000 h 1219200"/>
                <a:gd name="connsiteX28" fmla="*/ 482090 w 704850"/>
                <a:gd name="connsiteY28" fmla="*/ 460802 h 1219200"/>
                <a:gd name="connsiteX29" fmla="*/ 476092 w 704850"/>
                <a:gd name="connsiteY29" fmla="*/ 471999 h 1219200"/>
                <a:gd name="connsiteX30" fmla="*/ 475292 w 704850"/>
                <a:gd name="connsiteY30" fmla="*/ 495460 h 1219200"/>
                <a:gd name="connsiteX31" fmla="*/ 474505 w 704850"/>
                <a:gd name="connsiteY31" fmla="*/ 1219200 h 1219200"/>
                <a:gd name="connsiteX32" fmla="*/ 407041 w 704850"/>
                <a:gd name="connsiteY32" fmla="*/ 1219200 h 1219200"/>
                <a:gd name="connsiteX33" fmla="*/ 409382 w 704850"/>
                <a:gd name="connsiteY33" fmla="*/ 1154457 h 1219200"/>
                <a:gd name="connsiteX34" fmla="*/ 434503 w 704850"/>
                <a:gd name="connsiteY34" fmla="*/ 499459 h 1219200"/>
                <a:gd name="connsiteX35" fmla="*/ 423306 w 704850"/>
                <a:gd name="connsiteY35" fmla="*/ 490661 h 1219200"/>
                <a:gd name="connsiteX36" fmla="*/ 380117 w 704850"/>
                <a:gd name="connsiteY36" fmla="*/ 479731 h 1219200"/>
                <a:gd name="connsiteX37" fmla="*/ 377317 w 704850"/>
                <a:gd name="connsiteY37" fmla="*/ 473199 h 1219200"/>
                <a:gd name="connsiteX38" fmla="*/ 379584 w 704850"/>
                <a:gd name="connsiteY38" fmla="*/ 459469 h 1219200"/>
                <a:gd name="connsiteX39" fmla="*/ 392380 w 704850"/>
                <a:gd name="connsiteY39" fmla="*/ 423612 h 1219200"/>
                <a:gd name="connsiteX40" fmla="*/ 407577 w 704850"/>
                <a:gd name="connsiteY40" fmla="*/ 416281 h 1219200"/>
                <a:gd name="connsiteX41" fmla="*/ 423839 w 704850"/>
                <a:gd name="connsiteY41" fmla="*/ 426411 h 1219200"/>
                <a:gd name="connsiteX42" fmla="*/ 430771 w 704850"/>
                <a:gd name="connsiteY42" fmla="*/ 427744 h 1219200"/>
                <a:gd name="connsiteX43" fmla="*/ 454498 w 704850"/>
                <a:gd name="connsiteY43" fmla="*/ 419880 h 1219200"/>
                <a:gd name="connsiteX44" fmla="*/ 455564 w 704850"/>
                <a:gd name="connsiteY44" fmla="*/ 414681 h 1219200"/>
                <a:gd name="connsiteX45" fmla="*/ 438368 w 704850"/>
                <a:gd name="connsiteY45" fmla="*/ 402018 h 1219200"/>
                <a:gd name="connsiteX46" fmla="*/ 362921 w 704850"/>
                <a:gd name="connsiteY46" fmla="*/ 341233 h 1219200"/>
                <a:gd name="connsiteX47" fmla="*/ 212294 w 704850"/>
                <a:gd name="connsiteY47" fmla="*/ 191672 h 1219200"/>
                <a:gd name="connsiteX48" fmla="*/ 15811 w 704850"/>
                <a:gd name="connsiteY48" fmla="*/ 18917 h 1219200"/>
                <a:gd name="connsiteX49" fmla="*/ 2215 w 704850"/>
                <a:gd name="connsiteY49" fmla="*/ 6654 h 1219200"/>
                <a:gd name="connsiteX50" fmla="*/ 348 w 704850"/>
                <a:gd name="connsiteY50" fmla="*/ 1589 h 1219200"/>
                <a:gd name="connsiteX51" fmla="*/ 6081 w 704850"/>
                <a:gd name="connsiteY51" fmla="*/ 522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04850" h="1219200">
                  <a:moveTo>
                    <a:pt x="6081" y="522"/>
                  </a:moveTo>
                  <a:cubicBezTo>
                    <a:pt x="15678" y="2921"/>
                    <a:pt x="24342" y="7587"/>
                    <a:pt x="32074" y="13452"/>
                  </a:cubicBezTo>
                  <a:cubicBezTo>
                    <a:pt x="148043" y="102495"/>
                    <a:pt x="262281" y="194072"/>
                    <a:pt x="371186" y="291913"/>
                  </a:cubicBezTo>
                  <a:cubicBezTo>
                    <a:pt x="406643" y="323905"/>
                    <a:pt x="442634" y="355230"/>
                    <a:pt x="478491" y="386822"/>
                  </a:cubicBezTo>
                  <a:cubicBezTo>
                    <a:pt x="482757" y="390687"/>
                    <a:pt x="487555" y="393887"/>
                    <a:pt x="492887" y="396152"/>
                  </a:cubicBezTo>
                  <a:cubicBezTo>
                    <a:pt x="500618" y="399352"/>
                    <a:pt x="505151" y="397752"/>
                    <a:pt x="508350" y="389888"/>
                  </a:cubicBezTo>
                  <a:cubicBezTo>
                    <a:pt x="511682" y="381890"/>
                    <a:pt x="515815" y="374158"/>
                    <a:pt x="519414" y="366294"/>
                  </a:cubicBezTo>
                  <a:cubicBezTo>
                    <a:pt x="525012" y="354163"/>
                    <a:pt x="533677" y="344700"/>
                    <a:pt x="543541" y="335901"/>
                  </a:cubicBezTo>
                  <a:cubicBezTo>
                    <a:pt x="585797" y="297912"/>
                    <a:pt x="630985" y="263520"/>
                    <a:pt x="675506" y="228196"/>
                  </a:cubicBezTo>
                  <a:cubicBezTo>
                    <a:pt x="682971" y="222198"/>
                    <a:pt x="690436" y="216199"/>
                    <a:pt x="698168" y="210601"/>
                  </a:cubicBezTo>
                  <a:cubicBezTo>
                    <a:pt x="702700" y="207268"/>
                    <a:pt x="704566" y="208468"/>
                    <a:pt x="704833" y="214067"/>
                  </a:cubicBezTo>
                  <a:cubicBezTo>
                    <a:pt x="705099" y="219532"/>
                    <a:pt x="702300" y="223797"/>
                    <a:pt x="699367" y="227930"/>
                  </a:cubicBezTo>
                  <a:cubicBezTo>
                    <a:pt x="688836" y="242726"/>
                    <a:pt x="676307" y="255922"/>
                    <a:pt x="664576" y="269652"/>
                  </a:cubicBezTo>
                  <a:cubicBezTo>
                    <a:pt x="622854" y="318573"/>
                    <a:pt x="580598" y="366960"/>
                    <a:pt x="535144" y="412548"/>
                  </a:cubicBezTo>
                  <a:cubicBezTo>
                    <a:pt x="531677" y="416014"/>
                    <a:pt x="532344" y="420280"/>
                    <a:pt x="531411" y="424145"/>
                  </a:cubicBezTo>
                  <a:cubicBezTo>
                    <a:pt x="530345" y="429344"/>
                    <a:pt x="529145" y="434276"/>
                    <a:pt x="525679" y="438408"/>
                  </a:cubicBezTo>
                  <a:cubicBezTo>
                    <a:pt x="522346" y="442274"/>
                    <a:pt x="522346" y="447073"/>
                    <a:pt x="523280" y="451738"/>
                  </a:cubicBezTo>
                  <a:cubicBezTo>
                    <a:pt x="528878" y="479731"/>
                    <a:pt x="537143" y="506924"/>
                    <a:pt x="544341" y="534516"/>
                  </a:cubicBezTo>
                  <a:cubicBezTo>
                    <a:pt x="556338" y="581171"/>
                    <a:pt x="573133" y="626359"/>
                    <a:pt x="588862" y="671814"/>
                  </a:cubicBezTo>
                  <a:cubicBezTo>
                    <a:pt x="609124" y="730066"/>
                    <a:pt x="623920" y="790050"/>
                    <a:pt x="640982" y="849234"/>
                  </a:cubicBezTo>
                  <a:cubicBezTo>
                    <a:pt x="659244" y="912684"/>
                    <a:pt x="674307" y="976935"/>
                    <a:pt x="688436" y="1041451"/>
                  </a:cubicBezTo>
                  <a:cubicBezTo>
                    <a:pt x="690436" y="1050382"/>
                    <a:pt x="691370" y="1059580"/>
                    <a:pt x="692836" y="1068777"/>
                  </a:cubicBezTo>
                  <a:cubicBezTo>
                    <a:pt x="693102" y="1070244"/>
                    <a:pt x="694035" y="1072243"/>
                    <a:pt x="691902" y="1072776"/>
                  </a:cubicBezTo>
                  <a:cubicBezTo>
                    <a:pt x="689903" y="1073310"/>
                    <a:pt x="689503" y="1071310"/>
                    <a:pt x="688970" y="1069844"/>
                  </a:cubicBezTo>
                  <a:cubicBezTo>
                    <a:pt x="683638" y="1055847"/>
                    <a:pt x="678440" y="1041851"/>
                    <a:pt x="674440" y="1027455"/>
                  </a:cubicBezTo>
                  <a:cubicBezTo>
                    <a:pt x="646314" y="925882"/>
                    <a:pt x="616189" y="824841"/>
                    <a:pt x="584463" y="724200"/>
                  </a:cubicBezTo>
                  <a:cubicBezTo>
                    <a:pt x="559404" y="645021"/>
                    <a:pt x="532877" y="566375"/>
                    <a:pt x="500886" y="489595"/>
                  </a:cubicBezTo>
                  <a:cubicBezTo>
                    <a:pt x="498086" y="483063"/>
                    <a:pt x="495287" y="476532"/>
                    <a:pt x="492354" y="470000"/>
                  </a:cubicBezTo>
                  <a:cubicBezTo>
                    <a:pt x="490222" y="465468"/>
                    <a:pt x="486889" y="460136"/>
                    <a:pt x="482090" y="460802"/>
                  </a:cubicBezTo>
                  <a:cubicBezTo>
                    <a:pt x="478092" y="461335"/>
                    <a:pt x="477158" y="467867"/>
                    <a:pt x="476092" y="471999"/>
                  </a:cubicBezTo>
                  <a:cubicBezTo>
                    <a:pt x="474225" y="479731"/>
                    <a:pt x="474892" y="487595"/>
                    <a:pt x="475292" y="495460"/>
                  </a:cubicBezTo>
                  <a:lnTo>
                    <a:pt x="474505" y="1219200"/>
                  </a:lnTo>
                  <a:lnTo>
                    <a:pt x="407041" y="1219200"/>
                  </a:lnTo>
                  <a:lnTo>
                    <a:pt x="409382" y="1154457"/>
                  </a:lnTo>
                  <a:cubicBezTo>
                    <a:pt x="419288" y="881913"/>
                    <a:pt x="429424" y="609994"/>
                    <a:pt x="434503" y="499459"/>
                  </a:cubicBezTo>
                  <a:cubicBezTo>
                    <a:pt x="435169" y="487595"/>
                    <a:pt x="434236" y="486129"/>
                    <a:pt x="423306" y="490661"/>
                  </a:cubicBezTo>
                  <a:cubicBezTo>
                    <a:pt x="405710" y="497992"/>
                    <a:pt x="393313" y="487995"/>
                    <a:pt x="380117" y="479731"/>
                  </a:cubicBezTo>
                  <a:cubicBezTo>
                    <a:pt x="378117" y="478398"/>
                    <a:pt x="377584" y="475732"/>
                    <a:pt x="377317" y="473199"/>
                  </a:cubicBezTo>
                  <a:cubicBezTo>
                    <a:pt x="376918" y="468400"/>
                    <a:pt x="377850" y="463735"/>
                    <a:pt x="379584" y="459469"/>
                  </a:cubicBezTo>
                  <a:cubicBezTo>
                    <a:pt x="384516" y="447739"/>
                    <a:pt x="388248" y="435609"/>
                    <a:pt x="392380" y="423612"/>
                  </a:cubicBezTo>
                  <a:cubicBezTo>
                    <a:pt x="394913" y="416281"/>
                    <a:pt x="400112" y="413881"/>
                    <a:pt x="407577" y="416281"/>
                  </a:cubicBezTo>
                  <a:cubicBezTo>
                    <a:pt x="413841" y="418147"/>
                    <a:pt x="418907" y="422412"/>
                    <a:pt x="423839" y="426411"/>
                  </a:cubicBezTo>
                  <a:cubicBezTo>
                    <a:pt x="426105" y="428145"/>
                    <a:pt x="427837" y="428811"/>
                    <a:pt x="430771" y="427744"/>
                  </a:cubicBezTo>
                  <a:cubicBezTo>
                    <a:pt x="438635" y="424811"/>
                    <a:pt x="446500" y="422279"/>
                    <a:pt x="454498" y="419880"/>
                  </a:cubicBezTo>
                  <a:cubicBezTo>
                    <a:pt x="458629" y="418680"/>
                    <a:pt x="457830" y="417080"/>
                    <a:pt x="455564" y="414681"/>
                  </a:cubicBezTo>
                  <a:cubicBezTo>
                    <a:pt x="450498" y="409482"/>
                    <a:pt x="444500" y="405617"/>
                    <a:pt x="438368" y="402018"/>
                  </a:cubicBezTo>
                  <a:cubicBezTo>
                    <a:pt x="410243" y="385488"/>
                    <a:pt x="385448" y="364694"/>
                    <a:pt x="362921" y="341233"/>
                  </a:cubicBezTo>
                  <a:cubicBezTo>
                    <a:pt x="314001" y="290180"/>
                    <a:pt x="263881" y="240193"/>
                    <a:pt x="212294" y="191672"/>
                  </a:cubicBezTo>
                  <a:cubicBezTo>
                    <a:pt x="148977" y="131821"/>
                    <a:pt x="81661" y="76102"/>
                    <a:pt x="15811" y="18917"/>
                  </a:cubicBezTo>
                  <a:cubicBezTo>
                    <a:pt x="11146" y="14919"/>
                    <a:pt x="6747" y="10786"/>
                    <a:pt x="2215" y="6654"/>
                  </a:cubicBezTo>
                  <a:cubicBezTo>
                    <a:pt x="882" y="5321"/>
                    <a:pt x="-718" y="3588"/>
                    <a:pt x="348" y="1589"/>
                  </a:cubicBezTo>
                  <a:cubicBezTo>
                    <a:pt x="1548" y="-678"/>
                    <a:pt x="4081" y="-11"/>
                    <a:pt x="6081" y="522"/>
                  </a:cubicBezTo>
                  <a:close/>
                </a:path>
              </a:pathLst>
            </a:custGeom>
            <a:solidFill>
              <a:schemeClr val="accent1">
                <a:lumMod val="75000"/>
                <a:alpha val="40000"/>
              </a:schemeClr>
            </a:solidFill>
            <a:ln w="2261" cap="flat">
              <a:noFill/>
              <a:prstDash val="solid"/>
              <a:miter/>
            </a:ln>
          </p:spPr>
          <p:txBody>
            <a:bodyPr wrap="square" rtlCol="0" anchor="ctr">
              <a:noAutofit/>
            </a:bodyPr>
            <a:lstStyle/>
            <a:p>
              <a:endParaRPr lang="en-US" sz="1050"/>
            </a:p>
          </p:txBody>
        </p:sp>
        <p:sp>
          <p:nvSpPr>
            <p:cNvPr id="16" name="Freeform: Shape 15">
              <a:extLst>
                <a:ext uri="{FF2B5EF4-FFF2-40B4-BE49-F238E27FC236}">
                  <a16:creationId xmlns:a16="http://schemas.microsoft.com/office/drawing/2014/main" id="{592FD92A-CC13-4DFD-A85C-8CE910B21828}"/>
                </a:ext>
              </a:extLst>
            </p:cNvPr>
            <p:cNvSpPr/>
            <p:nvPr userDrawn="1"/>
          </p:nvSpPr>
          <p:spPr>
            <a:xfrm>
              <a:off x="1235073" y="609600"/>
              <a:ext cx="364480" cy="630452"/>
            </a:xfrm>
            <a:custGeom>
              <a:avLst/>
              <a:gdLst>
                <a:gd name="connsiteX0" fmla="*/ 6081 w 704850"/>
                <a:gd name="connsiteY0" fmla="*/ 522 h 1219200"/>
                <a:gd name="connsiteX1" fmla="*/ 32074 w 704850"/>
                <a:gd name="connsiteY1" fmla="*/ 13452 h 1219200"/>
                <a:gd name="connsiteX2" fmla="*/ 371186 w 704850"/>
                <a:gd name="connsiteY2" fmla="*/ 291913 h 1219200"/>
                <a:gd name="connsiteX3" fmla="*/ 478491 w 704850"/>
                <a:gd name="connsiteY3" fmla="*/ 386822 h 1219200"/>
                <a:gd name="connsiteX4" fmla="*/ 492887 w 704850"/>
                <a:gd name="connsiteY4" fmla="*/ 396152 h 1219200"/>
                <a:gd name="connsiteX5" fmla="*/ 508350 w 704850"/>
                <a:gd name="connsiteY5" fmla="*/ 389888 h 1219200"/>
                <a:gd name="connsiteX6" fmla="*/ 519414 w 704850"/>
                <a:gd name="connsiteY6" fmla="*/ 366294 h 1219200"/>
                <a:gd name="connsiteX7" fmla="*/ 543541 w 704850"/>
                <a:gd name="connsiteY7" fmla="*/ 335901 h 1219200"/>
                <a:gd name="connsiteX8" fmla="*/ 675506 w 704850"/>
                <a:gd name="connsiteY8" fmla="*/ 228196 h 1219200"/>
                <a:gd name="connsiteX9" fmla="*/ 698168 w 704850"/>
                <a:gd name="connsiteY9" fmla="*/ 210601 h 1219200"/>
                <a:gd name="connsiteX10" fmla="*/ 704833 w 704850"/>
                <a:gd name="connsiteY10" fmla="*/ 214067 h 1219200"/>
                <a:gd name="connsiteX11" fmla="*/ 699367 w 704850"/>
                <a:gd name="connsiteY11" fmla="*/ 227930 h 1219200"/>
                <a:gd name="connsiteX12" fmla="*/ 664576 w 704850"/>
                <a:gd name="connsiteY12" fmla="*/ 269652 h 1219200"/>
                <a:gd name="connsiteX13" fmla="*/ 535144 w 704850"/>
                <a:gd name="connsiteY13" fmla="*/ 412548 h 1219200"/>
                <a:gd name="connsiteX14" fmla="*/ 531411 w 704850"/>
                <a:gd name="connsiteY14" fmla="*/ 424145 h 1219200"/>
                <a:gd name="connsiteX15" fmla="*/ 525679 w 704850"/>
                <a:gd name="connsiteY15" fmla="*/ 438408 h 1219200"/>
                <a:gd name="connsiteX16" fmla="*/ 523280 w 704850"/>
                <a:gd name="connsiteY16" fmla="*/ 451738 h 1219200"/>
                <a:gd name="connsiteX17" fmla="*/ 544341 w 704850"/>
                <a:gd name="connsiteY17" fmla="*/ 534516 h 1219200"/>
                <a:gd name="connsiteX18" fmla="*/ 588862 w 704850"/>
                <a:gd name="connsiteY18" fmla="*/ 671814 h 1219200"/>
                <a:gd name="connsiteX19" fmla="*/ 640982 w 704850"/>
                <a:gd name="connsiteY19" fmla="*/ 849234 h 1219200"/>
                <a:gd name="connsiteX20" fmla="*/ 688436 w 704850"/>
                <a:gd name="connsiteY20" fmla="*/ 1041451 h 1219200"/>
                <a:gd name="connsiteX21" fmla="*/ 692836 w 704850"/>
                <a:gd name="connsiteY21" fmla="*/ 1068777 h 1219200"/>
                <a:gd name="connsiteX22" fmla="*/ 691902 w 704850"/>
                <a:gd name="connsiteY22" fmla="*/ 1072776 h 1219200"/>
                <a:gd name="connsiteX23" fmla="*/ 688970 w 704850"/>
                <a:gd name="connsiteY23" fmla="*/ 1069844 h 1219200"/>
                <a:gd name="connsiteX24" fmla="*/ 674440 w 704850"/>
                <a:gd name="connsiteY24" fmla="*/ 1027455 h 1219200"/>
                <a:gd name="connsiteX25" fmla="*/ 584463 w 704850"/>
                <a:gd name="connsiteY25" fmla="*/ 724200 h 1219200"/>
                <a:gd name="connsiteX26" fmla="*/ 500886 w 704850"/>
                <a:gd name="connsiteY26" fmla="*/ 489595 h 1219200"/>
                <a:gd name="connsiteX27" fmla="*/ 492354 w 704850"/>
                <a:gd name="connsiteY27" fmla="*/ 470000 h 1219200"/>
                <a:gd name="connsiteX28" fmla="*/ 482090 w 704850"/>
                <a:gd name="connsiteY28" fmla="*/ 460802 h 1219200"/>
                <a:gd name="connsiteX29" fmla="*/ 476092 w 704850"/>
                <a:gd name="connsiteY29" fmla="*/ 471999 h 1219200"/>
                <a:gd name="connsiteX30" fmla="*/ 475292 w 704850"/>
                <a:gd name="connsiteY30" fmla="*/ 495460 h 1219200"/>
                <a:gd name="connsiteX31" fmla="*/ 474505 w 704850"/>
                <a:gd name="connsiteY31" fmla="*/ 1219200 h 1219200"/>
                <a:gd name="connsiteX32" fmla="*/ 407041 w 704850"/>
                <a:gd name="connsiteY32" fmla="*/ 1219200 h 1219200"/>
                <a:gd name="connsiteX33" fmla="*/ 409382 w 704850"/>
                <a:gd name="connsiteY33" fmla="*/ 1154457 h 1219200"/>
                <a:gd name="connsiteX34" fmla="*/ 434503 w 704850"/>
                <a:gd name="connsiteY34" fmla="*/ 499459 h 1219200"/>
                <a:gd name="connsiteX35" fmla="*/ 423306 w 704850"/>
                <a:gd name="connsiteY35" fmla="*/ 490661 h 1219200"/>
                <a:gd name="connsiteX36" fmla="*/ 380117 w 704850"/>
                <a:gd name="connsiteY36" fmla="*/ 479731 h 1219200"/>
                <a:gd name="connsiteX37" fmla="*/ 377317 w 704850"/>
                <a:gd name="connsiteY37" fmla="*/ 473199 h 1219200"/>
                <a:gd name="connsiteX38" fmla="*/ 379584 w 704850"/>
                <a:gd name="connsiteY38" fmla="*/ 459469 h 1219200"/>
                <a:gd name="connsiteX39" fmla="*/ 392380 w 704850"/>
                <a:gd name="connsiteY39" fmla="*/ 423612 h 1219200"/>
                <a:gd name="connsiteX40" fmla="*/ 407577 w 704850"/>
                <a:gd name="connsiteY40" fmla="*/ 416281 h 1219200"/>
                <a:gd name="connsiteX41" fmla="*/ 423839 w 704850"/>
                <a:gd name="connsiteY41" fmla="*/ 426411 h 1219200"/>
                <a:gd name="connsiteX42" fmla="*/ 430771 w 704850"/>
                <a:gd name="connsiteY42" fmla="*/ 427744 h 1219200"/>
                <a:gd name="connsiteX43" fmla="*/ 454498 w 704850"/>
                <a:gd name="connsiteY43" fmla="*/ 419880 h 1219200"/>
                <a:gd name="connsiteX44" fmla="*/ 455564 w 704850"/>
                <a:gd name="connsiteY44" fmla="*/ 414681 h 1219200"/>
                <a:gd name="connsiteX45" fmla="*/ 438368 w 704850"/>
                <a:gd name="connsiteY45" fmla="*/ 402018 h 1219200"/>
                <a:gd name="connsiteX46" fmla="*/ 362921 w 704850"/>
                <a:gd name="connsiteY46" fmla="*/ 341233 h 1219200"/>
                <a:gd name="connsiteX47" fmla="*/ 212294 w 704850"/>
                <a:gd name="connsiteY47" fmla="*/ 191672 h 1219200"/>
                <a:gd name="connsiteX48" fmla="*/ 15811 w 704850"/>
                <a:gd name="connsiteY48" fmla="*/ 18917 h 1219200"/>
                <a:gd name="connsiteX49" fmla="*/ 2215 w 704850"/>
                <a:gd name="connsiteY49" fmla="*/ 6654 h 1219200"/>
                <a:gd name="connsiteX50" fmla="*/ 348 w 704850"/>
                <a:gd name="connsiteY50" fmla="*/ 1589 h 1219200"/>
                <a:gd name="connsiteX51" fmla="*/ 6081 w 704850"/>
                <a:gd name="connsiteY51" fmla="*/ 522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04850" h="1219200">
                  <a:moveTo>
                    <a:pt x="6081" y="522"/>
                  </a:moveTo>
                  <a:cubicBezTo>
                    <a:pt x="15678" y="2921"/>
                    <a:pt x="24342" y="7587"/>
                    <a:pt x="32074" y="13452"/>
                  </a:cubicBezTo>
                  <a:cubicBezTo>
                    <a:pt x="148043" y="102495"/>
                    <a:pt x="262281" y="194072"/>
                    <a:pt x="371186" y="291913"/>
                  </a:cubicBezTo>
                  <a:cubicBezTo>
                    <a:pt x="406643" y="323905"/>
                    <a:pt x="442634" y="355230"/>
                    <a:pt x="478491" y="386822"/>
                  </a:cubicBezTo>
                  <a:cubicBezTo>
                    <a:pt x="482757" y="390687"/>
                    <a:pt x="487555" y="393887"/>
                    <a:pt x="492887" y="396152"/>
                  </a:cubicBezTo>
                  <a:cubicBezTo>
                    <a:pt x="500618" y="399352"/>
                    <a:pt x="505151" y="397752"/>
                    <a:pt x="508350" y="389888"/>
                  </a:cubicBezTo>
                  <a:cubicBezTo>
                    <a:pt x="511682" y="381890"/>
                    <a:pt x="515815" y="374158"/>
                    <a:pt x="519414" y="366294"/>
                  </a:cubicBezTo>
                  <a:cubicBezTo>
                    <a:pt x="525012" y="354163"/>
                    <a:pt x="533677" y="344700"/>
                    <a:pt x="543541" y="335901"/>
                  </a:cubicBezTo>
                  <a:cubicBezTo>
                    <a:pt x="585797" y="297912"/>
                    <a:pt x="630985" y="263520"/>
                    <a:pt x="675506" y="228196"/>
                  </a:cubicBezTo>
                  <a:cubicBezTo>
                    <a:pt x="682971" y="222198"/>
                    <a:pt x="690436" y="216199"/>
                    <a:pt x="698168" y="210601"/>
                  </a:cubicBezTo>
                  <a:cubicBezTo>
                    <a:pt x="702700" y="207268"/>
                    <a:pt x="704566" y="208468"/>
                    <a:pt x="704833" y="214067"/>
                  </a:cubicBezTo>
                  <a:cubicBezTo>
                    <a:pt x="705099" y="219532"/>
                    <a:pt x="702300" y="223797"/>
                    <a:pt x="699367" y="227930"/>
                  </a:cubicBezTo>
                  <a:cubicBezTo>
                    <a:pt x="688836" y="242726"/>
                    <a:pt x="676307" y="255922"/>
                    <a:pt x="664576" y="269652"/>
                  </a:cubicBezTo>
                  <a:cubicBezTo>
                    <a:pt x="622854" y="318573"/>
                    <a:pt x="580598" y="366960"/>
                    <a:pt x="535144" y="412548"/>
                  </a:cubicBezTo>
                  <a:cubicBezTo>
                    <a:pt x="531677" y="416014"/>
                    <a:pt x="532344" y="420280"/>
                    <a:pt x="531411" y="424145"/>
                  </a:cubicBezTo>
                  <a:cubicBezTo>
                    <a:pt x="530345" y="429344"/>
                    <a:pt x="529145" y="434276"/>
                    <a:pt x="525679" y="438408"/>
                  </a:cubicBezTo>
                  <a:cubicBezTo>
                    <a:pt x="522346" y="442274"/>
                    <a:pt x="522346" y="447073"/>
                    <a:pt x="523280" y="451738"/>
                  </a:cubicBezTo>
                  <a:cubicBezTo>
                    <a:pt x="528878" y="479731"/>
                    <a:pt x="537143" y="506924"/>
                    <a:pt x="544341" y="534516"/>
                  </a:cubicBezTo>
                  <a:cubicBezTo>
                    <a:pt x="556338" y="581171"/>
                    <a:pt x="573133" y="626359"/>
                    <a:pt x="588862" y="671814"/>
                  </a:cubicBezTo>
                  <a:cubicBezTo>
                    <a:pt x="609124" y="730066"/>
                    <a:pt x="623920" y="790050"/>
                    <a:pt x="640982" y="849234"/>
                  </a:cubicBezTo>
                  <a:cubicBezTo>
                    <a:pt x="659244" y="912684"/>
                    <a:pt x="674307" y="976935"/>
                    <a:pt x="688436" y="1041451"/>
                  </a:cubicBezTo>
                  <a:cubicBezTo>
                    <a:pt x="690436" y="1050382"/>
                    <a:pt x="691370" y="1059580"/>
                    <a:pt x="692836" y="1068777"/>
                  </a:cubicBezTo>
                  <a:cubicBezTo>
                    <a:pt x="693102" y="1070244"/>
                    <a:pt x="694035" y="1072243"/>
                    <a:pt x="691902" y="1072776"/>
                  </a:cubicBezTo>
                  <a:cubicBezTo>
                    <a:pt x="689903" y="1073310"/>
                    <a:pt x="689503" y="1071310"/>
                    <a:pt x="688970" y="1069844"/>
                  </a:cubicBezTo>
                  <a:cubicBezTo>
                    <a:pt x="683638" y="1055847"/>
                    <a:pt x="678440" y="1041851"/>
                    <a:pt x="674440" y="1027455"/>
                  </a:cubicBezTo>
                  <a:cubicBezTo>
                    <a:pt x="646314" y="925882"/>
                    <a:pt x="616189" y="824841"/>
                    <a:pt x="584463" y="724200"/>
                  </a:cubicBezTo>
                  <a:cubicBezTo>
                    <a:pt x="559404" y="645021"/>
                    <a:pt x="532877" y="566375"/>
                    <a:pt x="500886" y="489595"/>
                  </a:cubicBezTo>
                  <a:cubicBezTo>
                    <a:pt x="498086" y="483063"/>
                    <a:pt x="495287" y="476532"/>
                    <a:pt x="492354" y="470000"/>
                  </a:cubicBezTo>
                  <a:cubicBezTo>
                    <a:pt x="490222" y="465468"/>
                    <a:pt x="486889" y="460136"/>
                    <a:pt x="482090" y="460802"/>
                  </a:cubicBezTo>
                  <a:cubicBezTo>
                    <a:pt x="478092" y="461335"/>
                    <a:pt x="477158" y="467867"/>
                    <a:pt x="476092" y="471999"/>
                  </a:cubicBezTo>
                  <a:cubicBezTo>
                    <a:pt x="474225" y="479731"/>
                    <a:pt x="474892" y="487595"/>
                    <a:pt x="475292" y="495460"/>
                  </a:cubicBezTo>
                  <a:lnTo>
                    <a:pt x="474505" y="1219200"/>
                  </a:lnTo>
                  <a:lnTo>
                    <a:pt x="407041" y="1219200"/>
                  </a:lnTo>
                  <a:lnTo>
                    <a:pt x="409382" y="1154457"/>
                  </a:lnTo>
                  <a:cubicBezTo>
                    <a:pt x="419288" y="881913"/>
                    <a:pt x="429424" y="609994"/>
                    <a:pt x="434503" y="499459"/>
                  </a:cubicBezTo>
                  <a:cubicBezTo>
                    <a:pt x="435169" y="487595"/>
                    <a:pt x="434236" y="486129"/>
                    <a:pt x="423306" y="490661"/>
                  </a:cubicBezTo>
                  <a:cubicBezTo>
                    <a:pt x="405710" y="497992"/>
                    <a:pt x="393313" y="487995"/>
                    <a:pt x="380117" y="479731"/>
                  </a:cubicBezTo>
                  <a:cubicBezTo>
                    <a:pt x="378117" y="478398"/>
                    <a:pt x="377584" y="475732"/>
                    <a:pt x="377317" y="473199"/>
                  </a:cubicBezTo>
                  <a:cubicBezTo>
                    <a:pt x="376918" y="468400"/>
                    <a:pt x="377850" y="463735"/>
                    <a:pt x="379584" y="459469"/>
                  </a:cubicBezTo>
                  <a:cubicBezTo>
                    <a:pt x="384516" y="447739"/>
                    <a:pt x="388248" y="435609"/>
                    <a:pt x="392380" y="423612"/>
                  </a:cubicBezTo>
                  <a:cubicBezTo>
                    <a:pt x="394913" y="416281"/>
                    <a:pt x="400112" y="413881"/>
                    <a:pt x="407577" y="416281"/>
                  </a:cubicBezTo>
                  <a:cubicBezTo>
                    <a:pt x="413841" y="418147"/>
                    <a:pt x="418907" y="422412"/>
                    <a:pt x="423839" y="426411"/>
                  </a:cubicBezTo>
                  <a:cubicBezTo>
                    <a:pt x="426105" y="428145"/>
                    <a:pt x="427837" y="428811"/>
                    <a:pt x="430771" y="427744"/>
                  </a:cubicBezTo>
                  <a:cubicBezTo>
                    <a:pt x="438635" y="424811"/>
                    <a:pt x="446500" y="422279"/>
                    <a:pt x="454498" y="419880"/>
                  </a:cubicBezTo>
                  <a:cubicBezTo>
                    <a:pt x="458629" y="418680"/>
                    <a:pt x="457830" y="417080"/>
                    <a:pt x="455564" y="414681"/>
                  </a:cubicBezTo>
                  <a:cubicBezTo>
                    <a:pt x="450498" y="409482"/>
                    <a:pt x="444500" y="405617"/>
                    <a:pt x="438368" y="402018"/>
                  </a:cubicBezTo>
                  <a:cubicBezTo>
                    <a:pt x="410243" y="385488"/>
                    <a:pt x="385448" y="364694"/>
                    <a:pt x="362921" y="341233"/>
                  </a:cubicBezTo>
                  <a:cubicBezTo>
                    <a:pt x="314001" y="290180"/>
                    <a:pt x="263881" y="240193"/>
                    <a:pt x="212294" y="191672"/>
                  </a:cubicBezTo>
                  <a:cubicBezTo>
                    <a:pt x="148977" y="131821"/>
                    <a:pt x="81661" y="76102"/>
                    <a:pt x="15811" y="18917"/>
                  </a:cubicBezTo>
                  <a:cubicBezTo>
                    <a:pt x="11146" y="14919"/>
                    <a:pt x="6747" y="10786"/>
                    <a:pt x="2215" y="6654"/>
                  </a:cubicBezTo>
                  <a:cubicBezTo>
                    <a:pt x="882" y="5321"/>
                    <a:pt x="-718" y="3588"/>
                    <a:pt x="348" y="1589"/>
                  </a:cubicBezTo>
                  <a:cubicBezTo>
                    <a:pt x="1548" y="-678"/>
                    <a:pt x="4081" y="-11"/>
                    <a:pt x="6081" y="522"/>
                  </a:cubicBezTo>
                  <a:close/>
                </a:path>
              </a:pathLst>
            </a:custGeom>
            <a:solidFill>
              <a:schemeClr val="accent1">
                <a:lumMod val="75000"/>
                <a:alpha val="40000"/>
              </a:schemeClr>
            </a:solidFill>
            <a:ln w="2261" cap="flat">
              <a:noFill/>
              <a:prstDash val="solid"/>
              <a:miter/>
            </a:ln>
          </p:spPr>
          <p:txBody>
            <a:bodyPr wrap="square" rtlCol="0" anchor="ctr">
              <a:noAutofit/>
            </a:bodyPr>
            <a:lstStyle/>
            <a:p>
              <a:endParaRPr lang="en-US" sz="1050"/>
            </a:p>
          </p:txBody>
        </p:sp>
        <p:sp>
          <p:nvSpPr>
            <p:cNvPr id="17" name="Freeform: Shape 16">
              <a:extLst>
                <a:ext uri="{FF2B5EF4-FFF2-40B4-BE49-F238E27FC236}">
                  <a16:creationId xmlns:a16="http://schemas.microsoft.com/office/drawing/2014/main" id="{DC05787A-C43E-453A-BE07-3D337B74A2E0}"/>
                </a:ext>
              </a:extLst>
            </p:cNvPr>
            <p:cNvSpPr/>
            <p:nvPr userDrawn="1"/>
          </p:nvSpPr>
          <p:spPr>
            <a:xfrm>
              <a:off x="2674902" y="576526"/>
              <a:ext cx="383601" cy="663526"/>
            </a:xfrm>
            <a:custGeom>
              <a:avLst/>
              <a:gdLst>
                <a:gd name="connsiteX0" fmla="*/ 6081 w 704850"/>
                <a:gd name="connsiteY0" fmla="*/ 522 h 1219200"/>
                <a:gd name="connsiteX1" fmla="*/ 32074 w 704850"/>
                <a:gd name="connsiteY1" fmla="*/ 13452 h 1219200"/>
                <a:gd name="connsiteX2" fmla="*/ 371186 w 704850"/>
                <a:gd name="connsiteY2" fmla="*/ 291913 h 1219200"/>
                <a:gd name="connsiteX3" fmla="*/ 478491 w 704850"/>
                <a:gd name="connsiteY3" fmla="*/ 386822 h 1219200"/>
                <a:gd name="connsiteX4" fmla="*/ 492887 w 704850"/>
                <a:gd name="connsiteY4" fmla="*/ 396152 h 1219200"/>
                <a:gd name="connsiteX5" fmla="*/ 508350 w 704850"/>
                <a:gd name="connsiteY5" fmla="*/ 389888 h 1219200"/>
                <a:gd name="connsiteX6" fmla="*/ 519414 w 704850"/>
                <a:gd name="connsiteY6" fmla="*/ 366294 h 1219200"/>
                <a:gd name="connsiteX7" fmla="*/ 543541 w 704850"/>
                <a:gd name="connsiteY7" fmla="*/ 335901 h 1219200"/>
                <a:gd name="connsiteX8" fmla="*/ 675506 w 704850"/>
                <a:gd name="connsiteY8" fmla="*/ 228196 h 1219200"/>
                <a:gd name="connsiteX9" fmla="*/ 698168 w 704850"/>
                <a:gd name="connsiteY9" fmla="*/ 210601 h 1219200"/>
                <a:gd name="connsiteX10" fmla="*/ 704833 w 704850"/>
                <a:gd name="connsiteY10" fmla="*/ 214067 h 1219200"/>
                <a:gd name="connsiteX11" fmla="*/ 699367 w 704850"/>
                <a:gd name="connsiteY11" fmla="*/ 227930 h 1219200"/>
                <a:gd name="connsiteX12" fmla="*/ 664576 w 704850"/>
                <a:gd name="connsiteY12" fmla="*/ 269652 h 1219200"/>
                <a:gd name="connsiteX13" fmla="*/ 535144 w 704850"/>
                <a:gd name="connsiteY13" fmla="*/ 412548 h 1219200"/>
                <a:gd name="connsiteX14" fmla="*/ 531411 w 704850"/>
                <a:gd name="connsiteY14" fmla="*/ 424145 h 1219200"/>
                <a:gd name="connsiteX15" fmla="*/ 525679 w 704850"/>
                <a:gd name="connsiteY15" fmla="*/ 438408 h 1219200"/>
                <a:gd name="connsiteX16" fmla="*/ 523280 w 704850"/>
                <a:gd name="connsiteY16" fmla="*/ 451738 h 1219200"/>
                <a:gd name="connsiteX17" fmla="*/ 544341 w 704850"/>
                <a:gd name="connsiteY17" fmla="*/ 534516 h 1219200"/>
                <a:gd name="connsiteX18" fmla="*/ 588862 w 704850"/>
                <a:gd name="connsiteY18" fmla="*/ 671814 h 1219200"/>
                <a:gd name="connsiteX19" fmla="*/ 640982 w 704850"/>
                <a:gd name="connsiteY19" fmla="*/ 849234 h 1219200"/>
                <a:gd name="connsiteX20" fmla="*/ 688436 w 704850"/>
                <a:gd name="connsiteY20" fmla="*/ 1041451 h 1219200"/>
                <a:gd name="connsiteX21" fmla="*/ 692836 w 704850"/>
                <a:gd name="connsiteY21" fmla="*/ 1068777 h 1219200"/>
                <a:gd name="connsiteX22" fmla="*/ 691902 w 704850"/>
                <a:gd name="connsiteY22" fmla="*/ 1072776 h 1219200"/>
                <a:gd name="connsiteX23" fmla="*/ 688970 w 704850"/>
                <a:gd name="connsiteY23" fmla="*/ 1069844 h 1219200"/>
                <a:gd name="connsiteX24" fmla="*/ 674440 w 704850"/>
                <a:gd name="connsiteY24" fmla="*/ 1027455 h 1219200"/>
                <a:gd name="connsiteX25" fmla="*/ 584463 w 704850"/>
                <a:gd name="connsiteY25" fmla="*/ 724200 h 1219200"/>
                <a:gd name="connsiteX26" fmla="*/ 500886 w 704850"/>
                <a:gd name="connsiteY26" fmla="*/ 489595 h 1219200"/>
                <a:gd name="connsiteX27" fmla="*/ 492354 w 704850"/>
                <a:gd name="connsiteY27" fmla="*/ 470000 h 1219200"/>
                <a:gd name="connsiteX28" fmla="*/ 482090 w 704850"/>
                <a:gd name="connsiteY28" fmla="*/ 460802 h 1219200"/>
                <a:gd name="connsiteX29" fmla="*/ 476092 w 704850"/>
                <a:gd name="connsiteY29" fmla="*/ 471999 h 1219200"/>
                <a:gd name="connsiteX30" fmla="*/ 475292 w 704850"/>
                <a:gd name="connsiteY30" fmla="*/ 495460 h 1219200"/>
                <a:gd name="connsiteX31" fmla="*/ 474505 w 704850"/>
                <a:gd name="connsiteY31" fmla="*/ 1219200 h 1219200"/>
                <a:gd name="connsiteX32" fmla="*/ 407041 w 704850"/>
                <a:gd name="connsiteY32" fmla="*/ 1219200 h 1219200"/>
                <a:gd name="connsiteX33" fmla="*/ 409382 w 704850"/>
                <a:gd name="connsiteY33" fmla="*/ 1154457 h 1219200"/>
                <a:gd name="connsiteX34" fmla="*/ 434503 w 704850"/>
                <a:gd name="connsiteY34" fmla="*/ 499459 h 1219200"/>
                <a:gd name="connsiteX35" fmla="*/ 423306 w 704850"/>
                <a:gd name="connsiteY35" fmla="*/ 490661 h 1219200"/>
                <a:gd name="connsiteX36" fmla="*/ 380117 w 704850"/>
                <a:gd name="connsiteY36" fmla="*/ 479731 h 1219200"/>
                <a:gd name="connsiteX37" fmla="*/ 377317 w 704850"/>
                <a:gd name="connsiteY37" fmla="*/ 473199 h 1219200"/>
                <a:gd name="connsiteX38" fmla="*/ 379584 w 704850"/>
                <a:gd name="connsiteY38" fmla="*/ 459469 h 1219200"/>
                <a:gd name="connsiteX39" fmla="*/ 392380 w 704850"/>
                <a:gd name="connsiteY39" fmla="*/ 423612 h 1219200"/>
                <a:gd name="connsiteX40" fmla="*/ 407577 w 704850"/>
                <a:gd name="connsiteY40" fmla="*/ 416281 h 1219200"/>
                <a:gd name="connsiteX41" fmla="*/ 423839 w 704850"/>
                <a:gd name="connsiteY41" fmla="*/ 426411 h 1219200"/>
                <a:gd name="connsiteX42" fmla="*/ 430771 w 704850"/>
                <a:gd name="connsiteY42" fmla="*/ 427744 h 1219200"/>
                <a:gd name="connsiteX43" fmla="*/ 454498 w 704850"/>
                <a:gd name="connsiteY43" fmla="*/ 419880 h 1219200"/>
                <a:gd name="connsiteX44" fmla="*/ 455564 w 704850"/>
                <a:gd name="connsiteY44" fmla="*/ 414681 h 1219200"/>
                <a:gd name="connsiteX45" fmla="*/ 438368 w 704850"/>
                <a:gd name="connsiteY45" fmla="*/ 402018 h 1219200"/>
                <a:gd name="connsiteX46" fmla="*/ 362921 w 704850"/>
                <a:gd name="connsiteY46" fmla="*/ 341233 h 1219200"/>
                <a:gd name="connsiteX47" fmla="*/ 212294 w 704850"/>
                <a:gd name="connsiteY47" fmla="*/ 191672 h 1219200"/>
                <a:gd name="connsiteX48" fmla="*/ 15811 w 704850"/>
                <a:gd name="connsiteY48" fmla="*/ 18917 h 1219200"/>
                <a:gd name="connsiteX49" fmla="*/ 2215 w 704850"/>
                <a:gd name="connsiteY49" fmla="*/ 6654 h 1219200"/>
                <a:gd name="connsiteX50" fmla="*/ 348 w 704850"/>
                <a:gd name="connsiteY50" fmla="*/ 1589 h 1219200"/>
                <a:gd name="connsiteX51" fmla="*/ 6081 w 704850"/>
                <a:gd name="connsiteY51" fmla="*/ 522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04850" h="1219200">
                  <a:moveTo>
                    <a:pt x="6081" y="522"/>
                  </a:moveTo>
                  <a:cubicBezTo>
                    <a:pt x="15678" y="2921"/>
                    <a:pt x="24342" y="7587"/>
                    <a:pt x="32074" y="13452"/>
                  </a:cubicBezTo>
                  <a:cubicBezTo>
                    <a:pt x="148043" y="102495"/>
                    <a:pt x="262281" y="194072"/>
                    <a:pt x="371186" y="291913"/>
                  </a:cubicBezTo>
                  <a:cubicBezTo>
                    <a:pt x="406643" y="323905"/>
                    <a:pt x="442634" y="355230"/>
                    <a:pt x="478491" y="386822"/>
                  </a:cubicBezTo>
                  <a:cubicBezTo>
                    <a:pt x="482757" y="390687"/>
                    <a:pt x="487555" y="393887"/>
                    <a:pt x="492887" y="396152"/>
                  </a:cubicBezTo>
                  <a:cubicBezTo>
                    <a:pt x="500618" y="399352"/>
                    <a:pt x="505151" y="397752"/>
                    <a:pt x="508350" y="389888"/>
                  </a:cubicBezTo>
                  <a:cubicBezTo>
                    <a:pt x="511682" y="381890"/>
                    <a:pt x="515815" y="374158"/>
                    <a:pt x="519414" y="366294"/>
                  </a:cubicBezTo>
                  <a:cubicBezTo>
                    <a:pt x="525012" y="354163"/>
                    <a:pt x="533677" y="344700"/>
                    <a:pt x="543541" y="335901"/>
                  </a:cubicBezTo>
                  <a:cubicBezTo>
                    <a:pt x="585797" y="297912"/>
                    <a:pt x="630985" y="263520"/>
                    <a:pt x="675506" y="228196"/>
                  </a:cubicBezTo>
                  <a:cubicBezTo>
                    <a:pt x="682971" y="222198"/>
                    <a:pt x="690436" y="216199"/>
                    <a:pt x="698168" y="210601"/>
                  </a:cubicBezTo>
                  <a:cubicBezTo>
                    <a:pt x="702700" y="207268"/>
                    <a:pt x="704566" y="208468"/>
                    <a:pt x="704833" y="214067"/>
                  </a:cubicBezTo>
                  <a:cubicBezTo>
                    <a:pt x="705099" y="219532"/>
                    <a:pt x="702300" y="223797"/>
                    <a:pt x="699367" y="227930"/>
                  </a:cubicBezTo>
                  <a:cubicBezTo>
                    <a:pt x="688836" y="242726"/>
                    <a:pt x="676307" y="255922"/>
                    <a:pt x="664576" y="269652"/>
                  </a:cubicBezTo>
                  <a:cubicBezTo>
                    <a:pt x="622854" y="318573"/>
                    <a:pt x="580598" y="366960"/>
                    <a:pt x="535144" y="412548"/>
                  </a:cubicBezTo>
                  <a:cubicBezTo>
                    <a:pt x="531677" y="416014"/>
                    <a:pt x="532344" y="420280"/>
                    <a:pt x="531411" y="424145"/>
                  </a:cubicBezTo>
                  <a:cubicBezTo>
                    <a:pt x="530345" y="429344"/>
                    <a:pt x="529145" y="434276"/>
                    <a:pt x="525679" y="438408"/>
                  </a:cubicBezTo>
                  <a:cubicBezTo>
                    <a:pt x="522346" y="442274"/>
                    <a:pt x="522346" y="447073"/>
                    <a:pt x="523280" y="451738"/>
                  </a:cubicBezTo>
                  <a:cubicBezTo>
                    <a:pt x="528878" y="479731"/>
                    <a:pt x="537143" y="506924"/>
                    <a:pt x="544341" y="534516"/>
                  </a:cubicBezTo>
                  <a:cubicBezTo>
                    <a:pt x="556338" y="581171"/>
                    <a:pt x="573133" y="626359"/>
                    <a:pt x="588862" y="671814"/>
                  </a:cubicBezTo>
                  <a:cubicBezTo>
                    <a:pt x="609124" y="730066"/>
                    <a:pt x="623920" y="790050"/>
                    <a:pt x="640982" y="849234"/>
                  </a:cubicBezTo>
                  <a:cubicBezTo>
                    <a:pt x="659244" y="912684"/>
                    <a:pt x="674307" y="976935"/>
                    <a:pt x="688436" y="1041451"/>
                  </a:cubicBezTo>
                  <a:cubicBezTo>
                    <a:pt x="690436" y="1050382"/>
                    <a:pt x="691370" y="1059580"/>
                    <a:pt x="692836" y="1068777"/>
                  </a:cubicBezTo>
                  <a:cubicBezTo>
                    <a:pt x="693102" y="1070244"/>
                    <a:pt x="694035" y="1072243"/>
                    <a:pt x="691902" y="1072776"/>
                  </a:cubicBezTo>
                  <a:cubicBezTo>
                    <a:pt x="689903" y="1073310"/>
                    <a:pt x="689503" y="1071310"/>
                    <a:pt x="688970" y="1069844"/>
                  </a:cubicBezTo>
                  <a:cubicBezTo>
                    <a:pt x="683638" y="1055847"/>
                    <a:pt x="678440" y="1041851"/>
                    <a:pt x="674440" y="1027455"/>
                  </a:cubicBezTo>
                  <a:cubicBezTo>
                    <a:pt x="646314" y="925882"/>
                    <a:pt x="616189" y="824841"/>
                    <a:pt x="584463" y="724200"/>
                  </a:cubicBezTo>
                  <a:cubicBezTo>
                    <a:pt x="559404" y="645021"/>
                    <a:pt x="532877" y="566375"/>
                    <a:pt x="500886" y="489595"/>
                  </a:cubicBezTo>
                  <a:cubicBezTo>
                    <a:pt x="498086" y="483063"/>
                    <a:pt x="495287" y="476532"/>
                    <a:pt x="492354" y="470000"/>
                  </a:cubicBezTo>
                  <a:cubicBezTo>
                    <a:pt x="490222" y="465468"/>
                    <a:pt x="486889" y="460136"/>
                    <a:pt x="482090" y="460802"/>
                  </a:cubicBezTo>
                  <a:cubicBezTo>
                    <a:pt x="478092" y="461335"/>
                    <a:pt x="477158" y="467867"/>
                    <a:pt x="476092" y="471999"/>
                  </a:cubicBezTo>
                  <a:cubicBezTo>
                    <a:pt x="474225" y="479731"/>
                    <a:pt x="474892" y="487595"/>
                    <a:pt x="475292" y="495460"/>
                  </a:cubicBezTo>
                  <a:lnTo>
                    <a:pt x="474505" y="1219200"/>
                  </a:lnTo>
                  <a:lnTo>
                    <a:pt x="407041" y="1219200"/>
                  </a:lnTo>
                  <a:lnTo>
                    <a:pt x="409382" y="1154457"/>
                  </a:lnTo>
                  <a:cubicBezTo>
                    <a:pt x="419288" y="881913"/>
                    <a:pt x="429424" y="609994"/>
                    <a:pt x="434503" y="499459"/>
                  </a:cubicBezTo>
                  <a:cubicBezTo>
                    <a:pt x="435169" y="487595"/>
                    <a:pt x="434236" y="486129"/>
                    <a:pt x="423306" y="490661"/>
                  </a:cubicBezTo>
                  <a:cubicBezTo>
                    <a:pt x="405710" y="497992"/>
                    <a:pt x="393313" y="487995"/>
                    <a:pt x="380117" y="479731"/>
                  </a:cubicBezTo>
                  <a:cubicBezTo>
                    <a:pt x="378117" y="478398"/>
                    <a:pt x="377584" y="475732"/>
                    <a:pt x="377317" y="473199"/>
                  </a:cubicBezTo>
                  <a:cubicBezTo>
                    <a:pt x="376918" y="468400"/>
                    <a:pt x="377850" y="463735"/>
                    <a:pt x="379584" y="459469"/>
                  </a:cubicBezTo>
                  <a:cubicBezTo>
                    <a:pt x="384516" y="447739"/>
                    <a:pt x="388248" y="435609"/>
                    <a:pt x="392380" y="423612"/>
                  </a:cubicBezTo>
                  <a:cubicBezTo>
                    <a:pt x="394913" y="416281"/>
                    <a:pt x="400112" y="413881"/>
                    <a:pt x="407577" y="416281"/>
                  </a:cubicBezTo>
                  <a:cubicBezTo>
                    <a:pt x="413841" y="418147"/>
                    <a:pt x="418907" y="422412"/>
                    <a:pt x="423839" y="426411"/>
                  </a:cubicBezTo>
                  <a:cubicBezTo>
                    <a:pt x="426105" y="428145"/>
                    <a:pt x="427837" y="428811"/>
                    <a:pt x="430771" y="427744"/>
                  </a:cubicBezTo>
                  <a:cubicBezTo>
                    <a:pt x="438635" y="424811"/>
                    <a:pt x="446500" y="422279"/>
                    <a:pt x="454498" y="419880"/>
                  </a:cubicBezTo>
                  <a:cubicBezTo>
                    <a:pt x="458629" y="418680"/>
                    <a:pt x="457830" y="417080"/>
                    <a:pt x="455564" y="414681"/>
                  </a:cubicBezTo>
                  <a:cubicBezTo>
                    <a:pt x="450498" y="409482"/>
                    <a:pt x="444500" y="405617"/>
                    <a:pt x="438368" y="402018"/>
                  </a:cubicBezTo>
                  <a:cubicBezTo>
                    <a:pt x="410243" y="385488"/>
                    <a:pt x="385448" y="364694"/>
                    <a:pt x="362921" y="341233"/>
                  </a:cubicBezTo>
                  <a:cubicBezTo>
                    <a:pt x="314001" y="290180"/>
                    <a:pt x="263881" y="240193"/>
                    <a:pt x="212294" y="191672"/>
                  </a:cubicBezTo>
                  <a:cubicBezTo>
                    <a:pt x="148977" y="131821"/>
                    <a:pt x="81661" y="76102"/>
                    <a:pt x="15811" y="18917"/>
                  </a:cubicBezTo>
                  <a:cubicBezTo>
                    <a:pt x="11146" y="14919"/>
                    <a:pt x="6747" y="10786"/>
                    <a:pt x="2215" y="6654"/>
                  </a:cubicBezTo>
                  <a:cubicBezTo>
                    <a:pt x="882" y="5321"/>
                    <a:pt x="-718" y="3588"/>
                    <a:pt x="348" y="1589"/>
                  </a:cubicBezTo>
                  <a:cubicBezTo>
                    <a:pt x="1548" y="-678"/>
                    <a:pt x="4081" y="-11"/>
                    <a:pt x="6081" y="522"/>
                  </a:cubicBezTo>
                  <a:close/>
                </a:path>
              </a:pathLst>
            </a:custGeom>
            <a:solidFill>
              <a:schemeClr val="accent1">
                <a:lumMod val="75000"/>
                <a:alpha val="60000"/>
              </a:schemeClr>
            </a:solidFill>
            <a:ln w="2261" cap="flat">
              <a:noFill/>
              <a:prstDash val="solid"/>
              <a:miter/>
            </a:ln>
          </p:spPr>
          <p:txBody>
            <a:bodyPr wrap="square" rtlCol="0" anchor="ctr">
              <a:noAutofit/>
            </a:bodyPr>
            <a:lstStyle/>
            <a:p>
              <a:endParaRPr lang="en-US" sz="1050"/>
            </a:p>
          </p:txBody>
        </p:sp>
      </p:grpSp>
      <p:grpSp>
        <p:nvGrpSpPr>
          <p:cNvPr id="18" name="Group 17">
            <a:extLst>
              <a:ext uri="{FF2B5EF4-FFF2-40B4-BE49-F238E27FC236}">
                <a16:creationId xmlns:a16="http://schemas.microsoft.com/office/drawing/2014/main" id="{49A36D23-48BD-4BA3-8545-A3920D835DF4}"/>
              </a:ext>
            </a:extLst>
          </p:cNvPr>
          <p:cNvGrpSpPr/>
          <p:nvPr userDrawn="1"/>
        </p:nvGrpSpPr>
        <p:grpSpPr>
          <a:xfrm flipH="1">
            <a:off x="7317798" y="4227749"/>
            <a:ext cx="1826202" cy="930039"/>
            <a:chOff x="328292" y="0"/>
            <a:chExt cx="2434936" cy="1240052"/>
          </a:xfrm>
        </p:grpSpPr>
        <p:sp>
          <p:nvSpPr>
            <p:cNvPr id="19" name="Freeform: Shape 18">
              <a:extLst>
                <a:ext uri="{FF2B5EF4-FFF2-40B4-BE49-F238E27FC236}">
                  <a16:creationId xmlns:a16="http://schemas.microsoft.com/office/drawing/2014/main" id="{0222CDA6-66B0-4261-8AAB-F61537EBC5C1}"/>
                </a:ext>
              </a:extLst>
            </p:cNvPr>
            <p:cNvSpPr/>
            <p:nvPr userDrawn="1"/>
          </p:nvSpPr>
          <p:spPr>
            <a:xfrm>
              <a:off x="1243012" y="0"/>
              <a:ext cx="704850" cy="1219200"/>
            </a:xfrm>
            <a:custGeom>
              <a:avLst/>
              <a:gdLst>
                <a:gd name="connsiteX0" fmla="*/ 6081 w 704850"/>
                <a:gd name="connsiteY0" fmla="*/ 522 h 1219200"/>
                <a:gd name="connsiteX1" fmla="*/ 32074 w 704850"/>
                <a:gd name="connsiteY1" fmla="*/ 13452 h 1219200"/>
                <a:gd name="connsiteX2" fmla="*/ 371186 w 704850"/>
                <a:gd name="connsiteY2" fmla="*/ 291913 h 1219200"/>
                <a:gd name="connsiteX3" fmla="*/ 478491 w 704850"/>
                <a:gd name="connsiteY3" fmla="*/ 386822 h 1219200"/>
                <a:gd name="connsiteX4" fmla="*/ 492887 w 704850"/>
                <a:gd name="connsiteY4" fmla="*/ 396152 h 1219200"/>
                <a:gd name="connsiteX5" fmla="*/ 508350 w 704850"/>
                <a:gd name="connsiteY5" fmla="*/ 389888 h 1219200"/>
                <a:gd name="connsiteX6" fmla="*/ 519414 w 704850"/>
                <a:gd name="connsiteY6" fmla="*/ 366294 h 1219200"/>
                <a:gd name="connsiteX7" fmla="*/ 543541 w 704850"/>
                <a:gd name="connsiteY7" fmla="*/ 335901 h 1219200"/>
                <a:gd name="connsiteX8" fmla="*/ 675506 w 704850"/>
                <a:gd name="connsiteY8" fmla="*/ 228196 h 1219200"/>
                <a:gd name="connsiteX9" fmla="*/ 698168 w 704850"/>
                <a:gd name="connsiteY9" fmla="*/ 210601 h 1219200"/>
                <a:gd name="connsiteX10" fmla="*/ 704833 w 704850"/>
                <a:gd name="connsiteY10" fmla="*/ 214067 h 1219200"/>
                <a:gd name="connsiteX11" fmla="*/ 699367 w 704850"/>
                <a:gd name="connsiteY11" fmla="*/ 227930 h 1219200"/>
                <a:gd name="connsiteX12" fmla="*/ 664576 w 704850"/>
                <a:gd name="connsiteY12" fmla="*/ 269652 h 1219200"/>
                <a:gd name="connsiteX13" fmla="*/ 535144 w 704850"/>
                <a:gd name="connsiteY13" fmla="*/ 412548 h 1219200"/>
                <a:gd name="connsiteX14" fmla="*/ 531411 w 704850"/>
                <a:gd name="connsiteY14" fmla="*/ 424145 h 1219200"/>
                <a:gd name="connsiteX15" fmla="*/ 525679 w 704850"/>
                <a:gd name="connsiteY15" fmla="*/ 438408 h 1219200"/>
                <a:gd name="connsiteX16" fmla="*/ 523280 w 704850"/>
                <a:gd name="connsiteY16" fmla="*/ 451738 h 1219200"/>
                <a:gd name="connsiteX17" fmla="*/ 544341 w 704850"/>
                <a:gd name="connsiteY17" fmla="*/ 534516 h 1219200"/>
                <a:gd name="connsiteX18" fmla="*/ 588862 w 704850"/>
                <a:gd name="connsiteY18" fmla="*/ 671814 h 1219200"/>
                <a:gd name="connsiteX19" fmla="*/ 640982 w 704850"/>
                <a:gd name="connsiteY19" fmla="*/ 849234 h 1219200"/>
                <a:gd name="connsiteX20" fmla="*/ 688436 w 704850"/>
                <a:gd name="connsiteY20" fmla="*/ 1041451 h 1219200"/>
                <a:gd name="connsiteX21" fmla="*/ 692836 w 704850"/>
                <a:gd name="connsiteY21" fmla="*/ 1068777 h 1219200"/>
                <a:gd name="connsiteX22" fmla="*/ 691902 w 704850"/>
                <a:gd name="connsiteY22" fmla="*/ 1072776 h 1219200"/>
                <a:gd name="connsiteX23" fmla="*/ 688970 w 704850"/>
                <a:gd name="connsiteY23" fmla="*/ 1069844 h 1219200"/>
                <a:gd name="connsiteX24" fmla="*/ 674440 w 704850"/>
                <a:gd name="connsiteY24" fmla="*/ 1027455 h 1219200"/>
                <a:gd name="connsiteX25" fmla="*/ 584463 w 704850"/>
                <a:gd name="connsiteY25" fmla="*/ 724200 h 1219200"/>
                <a:gd name="connsiteX26" fmla="*/ 500886 w 704850"/>
                <a:gd name="connsiteY26" fmla="*/ 489595 h 1219200"/>
                <a:gd name="connsiteX27" fmla="*/ 492354 w 704850"/>
                <a:gd name="connsiteY27" fmla="*/ 470000 h 1219200"/>
                <a:gd name="connsiteX28" fmla="*/ 482090 w 704850"/>
                <a:gd name="connsiteY28" fmla="*/ 460802 h 1219200"/>
                <a:gd name="connsiteX29" fmla="*/ 476092 w 704850"/>
                <a:gd name="connsiteY29" fmla="*/ 471999 h 1219200"/>
                <a:gd name="connsiteX30" fmla="*/ 475292 w 704850"/>
                <a:gd name="connsiteY30" fmla="*/ 495460 h 1219200"/>
                <a:gd name="connsiteX31" fmla="*/ 474505 w 704850"/>
                <a:gd name="connsiteY31" fmla="*/ 1219200 h 1219200"/>
                <a:gd name="connsiteX32" fmla="*/ 407041 w 704850"/>
                <a:gd name="connsiteY32" fmla="*/ 1219200 h 1219200"/>
                <a:gd name="connsiteX33" fmla="*/ 409382 w 704850"/>
                <a:gd name="connsiteY33" fmla="*/ 1154457 h 1219200"/>
                <a:gd name="connsiteX34" fmla="*/ 434503 w 704850"/>
                <a:gd name="connsiteY34" fmla="*/ 499459 h 1219200"/>
                <a:gd name="connsiteX35" fmla="*/ 423306 w 704850"/>
                <a:gd name="connsiteY35" fmla="*/ 490661 h 1219200"/>
                <a:gd name="connsiteX36" fmla="*/ 380117 w 704850"/>
                <a:gd name="connsiteY36" fmla="*/ 479731 h 1219200"/>
                <a:gd name="connsiteX37" fmla="*/ 377317 w 704850"/>
                <a:gd name="connsiteY37" fmla="*/ 473199 h 1219200"/>
                <a:gd name="connsiteX38" fmla="*/ 379584 w 704850"/>
                <a:gd name="connsiteY38" fmla="*/ 459469 h 1219200"/>
                <a:gd name="connsiteX39" fmla="*/ 392380 w 704850"/>
                <a:gd name="connsiteY39" fmla="*/ 423612 h 1219200"/>
                <a:gd name="connsiteX40" fmla="*/ 407577 w 704850"/>
                <a:gd name="connsiteY40" fmla="*/ 416281 h 1219200"/>
                <a:gd name="connsiteX41" fmla="*/ 423839 w 704850"/>
                <a:gd name="connsiteY41" fmla="*/ 426411 h 1219200"/>
                <a:gd name="connsiteX42" fmla="*/ 430771 w 704850"/>
                <a:gd name="connsiteY42" fmla="*/ 427744 h 1219200"/>
                <a:gd name="connsiteX43" fmla="*/ 454498 w 704850"/>
                <a:gd name="connsiteY43" fmla="*/ 419880 h 1219200"/>
                <a:gd name="connsiteX44" fmla="*/ 455564 w 704850"/>
                <a:gd name="connsiteY44" fmla="*/ 414681 h 1219200"/>
                <a:gd name="connsiteX45" fmla="*/ 438368 w 704850"/>
                <a:gd name="connsiteY45" fmla="*/ 402018 h 1219200"/>
                <a:gd name="connsiteX46" fmla="*/ 362921 w 704850"/>
                <a:gd name="connsiteY46" fmla="*/ 341233 h 1219200"/>
                <a:gd name="connsiteX47" fmla="*/ 212294 w 704850"/>
                <a:gd name="connsiteY47" fmla="*/ 191672 h 1219200"/>
                <a:gd name="connsiteX48" fmla="*/ 15811 w 704850"/>
                <a:gd name="connsiteY48" fmla="*/ 18917 h 1219200"/>
                <a:gd name="connsiteX49" fmla="*/ 2215 w 704850"/>
                <a:gd name="connsiteY49" fmla="*/ 6654 h 1219200"/>
                <a:gd name="connsiteX50" fmla="*/ 348 w 704850"/>
                <a:gd name="connsiteY50" fmla="*/ 1589 h 1219200"/>
                <a:gd name="connsiteX51" fmla="*/ 6081 w 704850"/>
                <a:gd name="connsiteY51" fmla="*/ 522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04850" h="1219200">
                  <a:moveTo>
                    <a:pt x="6081" y="522"/>
                  </a:moveTo>
                  <a:cubicBezTo>
                    <a:pt x="15678" y="2921"/>
                    <a:pt x="24342" y="7587"/>
                    <a:pt x="32074" y="13452"/>
                  </a:cubicBezTo>
                  <a:cubicBezTo>
                    <a:pt x="148043" y="102495"/>
                    <a:pt x="262281" y="194072"/>
                    <a:pt x="371186" y="291913"/>
                  </a:cubicBezTo>
                  <a:cubicBezTo>
                    <a:pt x="406643" y="323905"/>
                    <a:pt x="442634" y="355230"/>
                    <a:pt x="478491" y="386822"/>
                  </a:cubicBezTo>
                  <a:cubicBezTo>
                    <a:pt x="482757" y="390687"/>
                    <a:pt x="487555" y="393887"/>
                    <a:pt x="492887" y="396152"/>
                  </a:cubicBezTo>
                  <a:cubicBezTo>
                    <a:pt x="500618" y="399352"/>
                    <a:pt x="505151" y="397752"/>
                    <a:pt x="508350" y="389888"/>
                  </a:cubicBezTo>
                  <a:cubicBezTo>
                    <a:pt x="511682" y="381890"/>
                    <a:pt x="515815" y="374158"/>
                    <a:pt x="519414" y="366294"/>
                  </a:cubicBezTo>
                  <a:cubicBezTo>
                    <a:pt x="525012" y="354163"/>
                    <a:pt x="533677" y="344700"/>
                    <a:pt x="543541" y="335901"/>
                  </a:cubicBezTo>
                  <a:cubicBezTo>
                    <a:pt x="585797" y="297912"/>
                    <a:pt x="630985" y="263520"/>
                    <a:pt x="675506" y="228196"/>
                  </a:cubicBezTo>
                  <a:cubicBezTo>
                    <a:pt x="682971" y="222198"/>
                    <a:pt x="690436" y="216199"/>
                    <a:pt x="698168" y="210601"/>
                  </a:cubicBezTo>
                  <a:cubicBezTo>
                    <a:pt x="702700" y="207268"/>
                    <a:pt x="704566" y="208468"/>
                    <a:pt x="704833" y="214067"/>
                  </a:cubicBezTo>
                  <a:cubicBezTo>
                    <a:pt x="705099" y="219532"/>
                    <a:pt x="702300" y="223797"/>
                    <a:pt x="699367" y="227930"/>
                  </a:cubicBezTo>
                  <a:cubicBezTo>
                    <a:pt x="688836" y="242726"/>
                    <a:pt x="676307" y="255922"/>
                    <a:pt x="664576" y="269652"/>
                  </a:cubicBezTo>
                  <a:cubicBezTo>
                    <a:pt x="622854" y="318573"/>
                    <a:pt x="580598" y="366960"/>
                    <a:pt x="535144" y="412548"/>
                  </a:cubicBezTo>
                  <a:cubicBezTo>
                    <a:pt x="531677" y="416014"/>
                    <a:pt x="532344" y="420280"/>
                    <a:pt x="531411" y="424145"/>
                  </a:cubicBezTo>
                  <a:cubicBezTo>
                    <a:pt x="530345" y="429344"/>
                    <a:pt x="529145" y="434276"/>
                    <a:pt x="525679" y="438408"/>
                  </a:cubicBezTo>
                  <a:cubicBezTo>
                    <a:pt x="522346" y="442274"/>
                    <a:pt x="522346" y="447073"/>
                    <a:pt x="523280" y="451738"/>
                  </a:cubicBezTo>
                  <a:cubicBezTo>
                    <a:pt x="528878" y="479731"/>
                    <a:pt x="537143" y="506924"/>
                    <a:pt x="544341" y="534516"/>
                  </a:cubicBezTo>
                  <a:cubicBezTo>
                    <a:pt x="556338" y="581171"/>
                    <a:pt x="573133" y="626359"/>
                    <a:pt x="588862" y="671814"/>
                  </a:cubicBezTo>
                  <a:cubicBezTo>
                    <a:pt x="609124" y="730066"/>
                    <a:pt x="623920" y="790050"/>
                    <a:pt x="640982" y="849234"/>
                  </a:cubicBezTo>
                  <a:cubicBezTo>
                    <a:pt x="659244" y="912684"/>
                    <a:pt x="674307" y="976935"/>
                    <a:pt x="688436" y="1041451"/>
                  </a:cubicBezTo>
                  <a:cubicBezTo>
                    <a:pt x="690436" y="1050382"/>
                    <a:pt x="691370" y="1059580"/>
                    <a:pt x="692836" y="1068777"/>
                  </a:cubicBezTo>
                  <a:cubicBezTo>
                    <a:pt x="693102" y="1070244"/>
                    <a:pt x="694035" y="1072243"/>
                    <a:pt x="691902" y="1072776"/>
                  </a:cubicBezTo>
                  <a:cubicBezTo>
                    <a:pt x="689903" y="1073310"/>
                    <a:pt x="689503" y="1071310"/>
                    <a:pt x="688970" y="1069844"/>
                  </a:cubicBezTo>
                  <a:cubicBezTo>
                    <a:pt x="683638" y="1055847"/>
                    <a:pt x="678440" y="1041851"/>
                    <a:pt x="674440" y="1027455"/>
                  </a:cubicBezTo>
                  <a:cubicBezTo>
                    <a:pt x="646314" y="925882"/>
                    <a:pt x="616189" y="824841"/>
                    <a:pt x="584463" y="724200"/>
                  </a:cubicBezTo>
                  <a:cubicBezTo>
                    <a:pt x="559404" y="645021"/>
                    <a:pt x="532877" y="566375"/>
                    <a:pt x="500886" y="489595"/>
                  </a:cubicBezTo>
                  <a:cubicBezTo>
                    <a:pt x="498086" y="483063"/>
                    <a:pt x="495287" y="476532"/>
                    <a:pt x="492354" y="470000"/>
                  </a:cubicBezTo>
                  <a:cubicBezTo>
                    <a:pt x="490222" y="465468"/>
                    <a:pt x="486889" y="460136"/>
                    <a:pt x="482090" y="460802"/>
                  </a:cubicBezTo>
                  <a:cubicBezTo>
                    <a:pt x="478092" y="461335"/>
                    <a:pt x="477158" y="467867"/>
                    <a:pt x="476092" y="471999"/>
                  </a:cubicBezTo>
                  <a:cubicBezTo>
                    <a:pt x="474225" y="479731"/>
                    <a:pt x="474892" y="487595"/>
                    <a:pt x="475292" y="495460"/>
                  </a:cubicBezTo>
                  <a:lnTo>
                    <a:pt x="474505" y="1219200"/>
                  </a:lnTo>
                  <a:lnTo>
                    <a:pt x="407041" y="1219200"/>
                  </a:lnTo>
                  <a:lnTo>
                    <a:pt x="409382" y="1154457"/>
                  </a:lnTo>
                  <a:cubicBezTo>
                    <a:pt x="419288" y="881913"/>
                    <a:pt x="429424" y="609994"/>
                    <a:pt x="434503" y="499459"/>
                  </a:cubicBezTo>
                  <a:cubicBezTo>
                    <a:pt x="435169" y="487595"/>
                    <a:pt x="434236" y="486129"/>
                    <a:pt x="423306" y="490661"/>
                  </a:cubicBezTo>
                  <a:cubicBezTo>
                    <a:pt x="405710" y="497992"/>
                    <a:pt x="393313" y="487995"/>
                    <a:pt x="380117" y="479731"/>
                  </a:cubicBezTo>
                  <a:cubicBezTo>
                    <a:pt x="378117" y="478398"/>
                    <a:pt x="377584" y="475732"/>
                    <a:pt x="377317" y="473199"/>
                  </a:cubicBezTo>
                  <a:cubicBezTo>
                    <a:pt x="376918" y="468400"/>
                    <a:pt x="377850" y="463735"/>
                    <a:pt x="379584" y="459469"/>
                  </a:cubicBezTo>
                  <a:cubicBezTo>
                    <a:pt x="384516" y="447739"/>
                    <a:pt x="388248" y="435609"/>
                    <a:pt x="392380" y="423612"/>
                  </a:cubicBezTo>
                  <a:cubicBezTo>
                    <a:pt x="394913" y="416281"/>
                    <a:pt x="400112" y="413881"/>
                    <a:pt x="407577" y="416281"/>
                  </a:cubicBezTo>
                  <a:cubicBezTo>
                    <a:pt x="413841" y="418147"/>
                    <a:pt x="418907" y="422412"/>
                    <a:pt x="423839" y="426411"/>
                  </a:cubicBezTo>
                  <a:cubicBezTo>
                    <a:pt x="426105" y="428145"/>
                    <a:pt x="427837" y="428811"/>
                    <a:pt x="430771" y="427744"/>
                  </a:cubicBezTo>
                  <a:cubicBezTo>
                    <a:pt x="438635" y="424811"/>
                    <a:pt x="446500" y="422279"/>
                    <a:pt x="454498" y="419880"/>
                  </a:cubicBezTo>
                  <a:cubicBezTo>
                    <a:pt x="458629" y="418680"/>
                    <a:pt x="457830" y="417080"/>
                    <a:pt x="455564" y="414681"/>
                  </a:cubicBezTo>
                  <a:cubicBezTo>
                    <a:pt x="450498" y="409482"/>
                    <a:pt x="444500" y="405617"/>
                    <a:pt x="438368" y="402018"/>
                  </a:cubicBezTo>
                  <a:cubicBezTo>
                    <a:pt x="410243" y="385488"/>
                    <a:pt x="385448" y="364694"/>
                    <a:pt x="362921" y="341233"/>
                  </a:cubicBezTo>
                  <a:cubicBezTo>
                    <a:pt x="314001" y="290180"/>
                    <a:pt x="263881" y="240193"/>
                    <a:pt x="212294" y="191672"/>
                  </a:cubicBezTo>
                  <a:cubicBezTo>
                    <a:pt x="148977" y="131821"/>
                    <a:pt x="81661" y="76102"/>
                    <a:pt x="15811" y="18917"/>
                  </a:cubicBezTo>
                  <a:cubicBezTo>
                    <a:pt x="11146" y="14919"/>
                    <a:pt x="6747" y="10786"/>
                    <a:pt x="2215" y="6654"/>
                  </a:cubicBezTo>
                  <a:cubicBezTo>
                    <a:pt x="882" y="5321"/>
                    <a:pt x="-718" y="3588"/>
                    <a:pt x="348" y="1589"/>
                  </a:cubicBezTo>
                  <a:cubicBezTo>
                    <a:pt x="1548" y="-678"/>
                    <a:pt x="4081" y="-11"/>
                    <a:pt x="6081" y="522"/>
                  </a:cubicBezTo>
                  <a:close/>
                </a:path>
              </a:pathLst>
            </a:custGeom>
            <a:solidFill>
              <a:schemeClr val="accent1">
                <a:lumMod val="75000"/>
                <a:alpha val="60000"/>
              </a:schemeClr>
            </a:solidFill>
            <a:ln w="2261" cap="flat">
              <a:noFill/>
              <a:prstDash val="solid"/>
              <a:miter/>
            </a:ln>
          </p:spPr>
          <p:txBody>
            <a:bodyPr wrap="square" rtlCol="0" anchor="ctr">
              <a:noAutofit/>
            </a:bodyPr>
            <a:lstStyle/>
            <a:p>
              <a:endParaRPr lang="en-US" sz="1050"/>
            </a:p>
          </p:txBody>
        </p:sp>
        <p:sp>
          <p:nvSpPr>
            <p:cNvPr id="20" name="Freeform: Shape 19">
              <a:extLst>
                <a:ext uri="{FF2B5EF4-FFF2-40B4-BE49-F238E27FC236}">
                  <a16:creationId xmlns:a16="http://schemas.microsoft.com/office/drawing/2014/main" id="{79E29A8A-7472-4C7B-B2D8-F2CA911113E6}"/>
                </a:ext>
              </a:extLst>
            </p:cNvPr>
            <p:cNvSpPr/>
            <p:nvPr userDrawn="1"/>
          </p:nvSpPr>
          <p:spPr>
            <a:xfrm>
              <a:off x="1866578" y="263611"/>
              <a:ext cx="552450" cy="955589"/>
            </a:xfrm>
            <a:custGeom>
              <a:avLst/>
              <a:gdLst>
                <a:gd name="connsiteX0" fmla="*/ 6081 w 704850"/>
                <a:gd name="connsiteY0" fmla="*/ 522 h 1219200"/>
                <a:gd name="connsiteX1" fmla="*/ 32074 w 704850"/>
                <a:gd name="connsiteY1" fmla="*/ 13452 h 1219200"/>
                <a:gd name="connsiteX2" fmla="*/ 371186 w 704850"/>
                <a:gd name="connsiteY2" fmla="*/ 291913 h 1219200"/>
                <a:gd name="connsiteX3" fmla="*/ 478491 w 704850"/>
                <a:gd name="connsiteY3" fmla="*/ 386822 h 1219200"/>
                <a:gd name="connsiteX4" fmla="*/ 492887 w 704850"/>
                <a:gd name="connsiteY4" fmla="*/ 396152 h 1219200"/>
                <a:gd name="connsiteX5" fmla="*/ 508350 w 704850"/>
                <a:gd name="connsiteY5" fmla="*/ 389888 h 1219200"/>
                <a:gd name="connsiteX6" fmla="*/ 519414 w 704850"/>
                <a:gd name="connsiteY6" fmla="*/ 366294 h 1219200"/>
                <a:gd name="connsiteX7" fmla="*/ 543541 w 704850"/>
                <a:gd name="connsiteY7" fmla="*/ 335901 h 1219200"/>
                <a:gd name="connsiteX8" fmla="*/ 675506 w 704850"/>
                <a:gd name="connsiteY8" fmla="*/ 228196 h 1219200"/>
                <a:gd name="connsiteX9" fmla="*/ 698168 w 704850"/>
                <a:gd name="connsiteY9" fmla="*/ 210601 h 1219200"/>
                <a:gd name="connsiteX10" fmla="*/ 704833 w 704850"/>
                <a:gd name="connsiteY10" fmla="*/ 214067 h 1219200"/>
                <a:gd name="connsiteX11" fmla="*/ 699367 w 704850"/>
                <a:gd name="connsiteY11" fmla="*/ 227930 h 1219200"/>
                <a:gd name="connsiteX12" fmla="*/ 664576 w 704850"/>
                <a:gd name="connsiteY12" fmla="*/ 269652 h 1219200"/>
                <a:gd name="connsiteX13" fmla="*/ 535144 w 704850"/>
                <a:gd name="connsiteY13" fmla="*/ 412548 h 1219200"/>
                <a:gd name="connsiteX14" fmla="*/ 531411 w 704850"/>
                <a:gd name="connsiteY14" fmla="*/ 424145 h 1219200"/>
                <a:gd name="connsiteX15" fmla="*/ 525679 w 704850"/>
                <a:gd name="connsiteY15" fmla="*/ 438408 h 1219200"/>
                <a:gd name="connsiteX16" fmla="*/ 523280 w 704850"/>
                <a:gd name="connsiteY16" fmla="*/ 451738 h 1219200"/>
                <a:gd name="connsiteX17" fmla="*/ 544341 w 704850"/>
                <a:gd name="connsiteY17" fmla="*/ 534516 h 1219200"/>
                <a:gd name="connsiteX18" fmla="*/ 588862 w 704850"/>
                <a:gd name="connsiteY18" fmla="*/ 671814 h 1219200"/>
                <a:gd name="connsiteX19" fmla="*/ 640982 w 704850"/>
                <a:gd name="connsiteY19" fmla="*/ 849234 h 1219200"/>
                <a:gd name="connsiteX20" fmla="*/ 688436 w 704850"/>
                <a:gd name="connsiteY20" fmla="*/ 1041451 h 1219200"/>
                <a:gd name="connsiteX21" fmla="*/ 692836 w 704850"/>
                <a:gd name="connsiteY21" fmla="*/ 1068777 h 1219200"/>
                <a:gd name="connsiteX22" fmla="*/ 691902 w 704850"/>
                <a:gd name="connsiteY22" fmla="*/ 1072776 h 1219200"/>
                <a:gd name="connsiteX23" fmla="*/ 688970 w 704850"/>
                <a:gd name="connsiteY23" fmla="*/ 1069844 h 1219200"/>
                <a:gd name="connsiteX24" fmla="*/ 674440 w 704850"/>
                <a:gd name="connsiteY24" fmla="*/ 1027455 h 1219200"/>
                <a:gd name="connsiteX25" fmla="*/ 584463 w 704850"/>
                <a:gd name="connsiteY25" fmla="*/ 724200 h 1219200"/>
                <a:gd name="connsiteX26" fmla="*/ 500886 w 704850"/>
                <a:gd name="connsiteY26" fmla="*/ 489595 h 1219200"/>
                <a:gd name="connsiteX27" fmla="*/ 492354 w 704850"/>
                <a:gd name="connsiteY27" fmla="*/ 470000 h 1219200"/>
                <a:gd name="connsiteX28" fmla="*/ 482090 w 704850"/>
                <a:gd name="connsiteY28" fmla="*/ 460802 h 1219200"/>
                <a:gd name="connsiteX29" fmla="*/ 476092 w 704850"/>
                <a:gd name="connsiteY29" fmla="*/ 471999 h 1219200"/>
                <a:gd name="connsiteX30" fmla="*/ 475292 w 704850"/>
                <a:gd name="connsiteY30" fmla="*/ 495460 h 1219200"/>
                <a:gd name="connsiteX31" fmla="*/ 474505 w 704850"/>
                <a:gd name="connsiteY31" fmla="*/ 1219200 h 1219200"/>
                <a:gd name="connsiteX32" fmla="*/ 407041 w 704850"/>
                <a:gd name="connsiteY32" fmla="*/ 1219200 h 1219200"/>
                <a:gd name="connsiteX33" fmla="*/ 409382 w 704850"/>
                <a:gd name="connsiteY33" fmla="*/ 1154457 h 1219200"/>
                <a:gd name="connsiteX34" fmla="*/ 434503 w 704850"/>
                <a:gd name="connsiteY34" fmla="*/ 499459 h 1219200"/>
                <a:gd name="connsiteX35" fmla="*/ 423306 w 704850"/>
                <a:gd name="connsiteY35" fmla="*/ 490661 h 1219200"/>
                <a:gd name="connsiteX36" fmla="*/ 380117 w 704850"/>
                <a:gd name="connsiteY36" fmla="*/ 479731 h 1219200"/>
                <a:gd name="connsiteX37" fmla="*/ 377317 w 704850"/>
                <a:gd name="connsiteY37" fmla="*/ 473199 h 1219200"/>
                <a:gd name="connsiteX38" fmla="*/ 379584 w 704850"/>
                <a:gd name="connsiteY38" fmla="*/ 459469 h 1219200"/>
                <a:gd name="connsiteX39" fmla="*/ 392380 w 704850"/>
                <a:gd name="connsiteY39" fmla="*/ 423612 h 1219200"/>
                <a:gd name="connsiteX40" fmla="*/ 407577 w 704850"/>
                <a:gd name="connsiteY40" fmla="*/ 416281 h 1219200"/>
                <a:gd name="connsiteX41" fmla="*/ 423839 w 704850"/>
                <a:gd name="connsiteY41" fmla="*/ 426411 h 1219200"/>
                <a:gd name="connsiteX42" fmla="*/ 430771 w 704850"/>
                <a:gd name="connsiteY42" fmla="*/ 427744 h 1219200"/>
                <a:gd name="connsiteX43" fmla="*/ 454498 w 704850"/>
                <a:gd name="connsiteY43" fmla="*/ 419880 h 1219200"/>
                <a:gd name="connsiteX44" fmla="*/ 455564 w 704850"/>
                <a:gd name="connsiteY44" fmla="*/ 414681 h 1219200"/>
                <a:gd name="connsiteX45" fmla="*/ 438368 w 704850"/>
                <a:gd name="connsiteY45" fmla="*/ 402018 h 1219200"/>
                <a:gd name="connsiteX46" fmla="*/ 362921 w 704850"/>
                <a:gd name="connsiteY46" fmla="*/ 341233 h 1219200"/>
                <a:gd name="connsiteX47" fmla="*/ 212294 w 704850"/>
                <a:gd name="connsiteY47" fmla="*/ 191672 h 1219200"/>
                <a:gd name="connsiteX48" fmla="*/ 15811 w 704850"/>
                <a:gd name="connsiteY48" fmla="*/ 18917 h 1219200"/>
                <a:gd name="connsiteX49" fmla="*/ 2215 w 704850"/>
                <a:gd name="connsiteY49" fmla="*/ 6654 h 1219200"/>
                <a:gd name="connsiteX50" fmla="*/ 348 w 704850"/>
                <a:gd name="connsiteY50" fmla="*/ 1589 h 1219200"/>
                <a:gd name="connsiteX51" fmla="*/ 6081 w 704850"/>
                <a:gd name="connsiteY51" fmla="*/ 522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04850" h="1219200">
                  <a:moveTo>
                    <a:pt x="6081" y="522"/>
                  </a:moveTo>
                  <a:cubicBezTo>
                    <a:pt x="15678" y="2921"/>
                    <a:pt x="24342" y="7587"/>
                    <a:pt x="32074" y="13452"/>
                  </a:cubicBezTo>
                  <a:cubicBezTo>
                    <a:pt x="148043" y="102495"/>
                    <a:pt x="262281" y="194072"/>
                    <a:pt x="371186" y="291913"/>
                  </a:cubicBezTo>
                  <a:cubicBezTo>
                    <a:pt x="406643" y="323905"/>
                    <a:pt x="442634" y="355230"/>
                    <a:pt x="478491" y="386822"/>
                  </a:cubicBezTo>
                  <a:cubicBezTo>
                    <a:pt x="482757" y="390687"/>
                    <a:pt x="487555" y="393887"/>
                    <a:pt x="492887" y="396152"/>
                  </a:cubicBezTo>
                  <a:cubicBezTo>
                    <a:pt x="500618" y="399352"/>
                    <a:pt x="505151" y="397752"/>
                    <a:pt x="508350" y="389888"/>
                  </a:cubicBezTo>
                  <a:cubicBezTo>
                    <a:pt x="511682" y="381890"/>
                    <a:pt x="515815" y="374158"/>
                    <a:pt x="519414" y="366294"/>
                  </a:cubicBezTo>
                  <a:cubicBezTo>
                    <a:pt x="525012" y="354163"/>
                    <a:pt x="533677" y="344700"/>
                    <a:pt x="543541" y="335901"/>
                  </a:cubicBezTo>
                  <a:cubicBezTo>
                    <a:pt x="585797" y="297912"/>
                    <a:pt x="630985" y="263520"/>
                    <a:pt x="675506" y="228196"/>
                  </a:cubicBezTo>
                  <a:cubicBezTo>
                    <a:pt x="682971" y="222198"/>
                    <a:pt x="690436" y="216199"/>
                    <a:pt x="698168" y="210601"/>
                  </a:cubicBezTo>
                  <a:cubicBezTo>
                    <a:pt x="702700" y="207268"/>
                    <a:pt x="704566" y="208468"/>
                    <a:pt x="704833" y="214067"/>
                  </a:cubicBezTo>
                  <a:cubicBezTo>
                    <a:pt x="705099" y="219532"/>
                    <a:pt x="702300" y="223797"/>
                    <a:pt x="699367" y="227930"/>
                  </a:cubicBezTo>
                  <a:cubicBezTo>
                    <a:pt x="688836" y="242726"/>
                    <a:pt x="676307" y="255922"/>
                    <a:pt x="664576" y="269652"/>
                  </a:cubicBezTo>
                  <a:cubicBezTo>
                    <a:pt x="622854" y="318573"/>
                    <a:pt x="580598" y="366960"/>
                    <a:pt x="535144" y="412548"/>
                  </a:cubicBezTo>
                  <a:cubicBezTo>
                    <a:pt x="531677" y="416014"/>
                    <a:pt x="532344" y="420280"/>
                    <a:pt x="531411" y="424145"/>
                  </a:cubicBezTo>
                  <a:cubicBezTo>
                    <a:pt x="530345" y="429344"/>
                    <a:pt x="529145" y="434276"/>
                    <a:pt x="525679" y="438408"/>
                  </a:cubicBezTo>
                  <a:cubicBezTo>
                    <a:pt x="522346" y="442274"/>
                    <a:pt x="522346" y="447073"/>
                    <a:pt x="523280" y="451738"/>
                  </a:cubicBezTo>
                  <a:cubicBezTo>
                    <a:pt x="528878" y="479731"/>
                    <a:pt x="537143" y="506924"/>
                    <a:pt x="544341" y="534516"/>
                  </a:cubicBezTo>
                  <a:cubicBezTo>
                    <a:pt x="556338" y="581171"/>
                    <a:pt x="573133" y="626359"/>
                    <a:pt x="588862" y="671814"/>
                  </a:cubicBezTo>
                  <a:cubicBezTo>
                    <a:pt x="609124" y="730066"/>
                    <a:pt x="623920" y="790050"/>
                    <a:pt x="640982" y="849234"/>
                  </a:cubicBezTo>
                  <a:cubicBezTo>
                    <a:pt x="659244" y="912684"/>
                    <a:pt x="674307" y="976935"/>
                    <a:pt x="688436" y="1041451"/>
                  </a:cubicBezTo>
                  <a:cubicBezTo>
                    <a:pt x="690436" y="1050382"/>
                    <a:pt x="691370" y="1059580"/>
                    <a:pt x="692836" y="1068777"/>
                  </a:cubicBezTo>
                  <a:cubicBezTo>
                    <a:pt x="693102" y="1070244"/>
                    <a:pt x="694035" y="1072243"/>
                    <a:pt x="691902" y="1072776"/>
                  </a:cubicBezTo>
                  <a:cubicBezTo>
                    <a:pt x="689903" y="1073310"/>
                    <a:pt x="689503" y="1071310"/>
                    <a:pt x="688970" y="1069844"/>
                  </a:cubicBezTo>
                  <a:cubicBezTo>
                    <a:pt x="683638" y="1055847"/>
                    <a:pt x="678440" y="1041851"/>
                    <a:pt x="674440" y="1027455"/>
                  </a:cubicBezTo>
                  <a:cubicBezTo>
                    <a:pt x="646314" y="925882"/>
                    <a:pt x="616189" y="824841"/>
                    <a:pt x="584463" y="724200"/>
                  </a:cubicBezTo>
                  <a:cubicBezTo>
                    <a:pt x="559404" y="645021"/>
                    <a:pt x="532877" y="566375"/>
                    <a:pt x="500886" y="489595"/>
                  </a:cubicBezTo>
                  <a:cubicBezTo>
                    <a:pt x="498086" y="483063"/>
                    <a:pt x="495287" y="476532"/>
                    <a:pt x="492354" y="470000"/>
                  </a:cubicBezTo>
                  <a:cubicBezTo>
                    <a:pt x="490222" y="465468"/>
                    <a:pt x="486889" y="460136"/>
                    <a:pt x="482090" y="460802"/>
                  </a:cubicBezTo>
                  <a:cubicBezTo>
                    <a:pt x="478092" y="461335"/>
                    <a:pt x="477158" y="467867"/>
                    <a:pt x="476092" y="471999"/>
                  </a:cubicBezTo>
                  <a:cubicBezTo>
                    <a:pt x="474225" y="479731"/>
                    <a:pt x="474892" y="487595"/>
                    <a:pt x="475292" y="495460"/>
                  </a:cubicBezTo>
                  <a:lnTo>
                    <a:pt x="474505" y="1219200"/>
                  </a:lnTo>
                  <a:lnTo>
                    <a:pt x="407041" y="1219200"/>
                  </a:lnTo>
                  <a:lnTo>
                    <a:pt x="409382" y="1154457"/>
                  </a:lnTo>
                  <a:cubicBezTo>
                    <a:pt x="419288" y="881913"/>
                    <a:pt x="429424" y="609994"/>
                    <a:pt x="434503" y="499459"/>
                  </a:cubicBezTo>
                  <a:cubicBezTo>
                    <a:pt x="435169" y="487595"/>
                    <a:pt x="434236" y="486129"/>
                    <a:pt x="423306" y="490661"/>
                  </a:cubicBezTo>
                  <a:cubicBezTo>
                    <a:pt x="405710" y="497992"/>
                    <a:pt x="393313" y="487995"/>
                    <a:pt x="380117" y="479731"/>
                  </a:cubicBezTo>
                  <a:cubicBezTo>
                    <a:pt x="378117" y="478398"/>
                    <a:pt x="377584" y="475732"/>
                    <a:pt x="377317" y="473199"/>
                  </a:cubicBezTo>
                  <a:cubicBezTo>
                    <a:pt x="376918" y="468400"/>
                    <a:pt x="377850" y="463735"/>
                    <a:pt x="379584" y="459469"/>
                  </a:cubicBezTo>
                  <a:cubicBezTo>
                    <a:pt x="384516" y="447739"/>
                    <a:pt x="388248" y="435609"/>
                    <a:pt x="392380" y="423612"/>
                  </a:cubicBezTo>
                  <a:cubicBezTo>
                    <a:pt x="394913" y="416281"/>
                    <a:pt x="400112" y="413881"/>
                    <a:pt x="407577" y="416281"/>
                  </a:cubicBezTo>
                  <a:cubicBezTo>
                    <a:pt x="413841" y="418147"/>
                    <a:pt x="418907" y="422412"/>
                    <a:pt x="423839" y="426411"/>
                  </a:cubicBezTo>
                  <a:cubicBezTo>
                    <a:pt x="426105" y="428145"/>
                    <a:pt x="427837" y="428811"/>
                    <a:pt x="430771" y="427744"/>
                  </a:cubicBezTo>
                  <a:cubicBezTo>
                    <a:pt x="438635" y="424811"/>
                    <a:pt x="446500" y="422279"/>
                    <a:pt x="454498" y="419880"/>
                  </a:cubicBezTo>
                  <a:cubicBezTo>
                    <a:pt x="458629" y="418680"/>
                    <a:pt x="457830" y="417080"/>
                    <a:pt x="455564" y="414681"/>
                  </a:cubicBezTo>
                  <a:cubicBezTo>
                    <a:pt x="450498" y="409482"/>
                    <a:pt x="444500" y="405617"/>
                    <a:pt x="438368" y="402018"/>
                  </a:cubicBezTo>
                  <a:cubicBezTo>
                    <a:pt x="410243" y="385488"/>
                    <a:pt x="385448" y="364694"/>
                    <a:pt x="362921" y="341233"/>
                  </a:cubicBezTo>
                  <a:cubicBezTo>
                    <a:pt x="314001" y="290180"/>
                    <a:pt x="263881" y="240193"/>
                    <a:pt x="212294" y="191672"/>
                  </a:cubicBezTo>
                  <a:cubicBezTo>
                    <a:pt x="148977" y="131821"/>
                    <a:pt x="81661" y="76102"/>
                    <a:pt x="15811" y="18917"/>
                  </a:cubicBezTo>
                  <a:cubicBezTo>
                    <a:pt x="11146" y="14919"/>
                    <a:pt x="6747" y="10786"/>
                    <a:pt x="2215" y="6654"/>
                  </a:cubicBezTo>
                  <a:cubicBezTo>
                    <a:pt x="882" y="5321"/>
                    <a:pt x="-718" y="3588"/>
                    <a:pt x="348" y="1589"/>
                  </a:cubicBezTo>
                  <a:cubicBezTo>
                    <a:pt x="1548" y="-678"/>
                    <a:pt x="4081" y="-11"/>
                    <a:pt x="6081" y="522"/>
                  </a:cubicBezTo>
                  <a:close/>
                </a:path>
              </a:pathLst>
            </a:custGeom>
            <a:solidFill>
              <a:schemeClr val="accent1">
                <a:lumMod val="75000"/>
                <a:alpha val="60000"/>
              </a:schemeClr>
            </a:solidFill>
            <a:ln w="2261" cap="flat">
              <a:noFill/>
              <a:prstDash val="solid"/>
              <a:miter/>
            </a:ln>
          </p:spPr>
          <p:txBody>
            <a:bodyPr wrap="square" rtlCol="0" anchor="ctr">
              <a:noAutofit/>
            </a:bodyPr>
            <a:lstStyle/>
            <a:p>
              <a:endParaRPr lang="en-US" sz="1050"/>
            </a:p>
          </p:txBody>
        </p:sp>
        <p:sp>
          <p:nvSpPr>
            <p:cNvPr id="21" name="Freeform: Shape 20">
              <a:extLst>
                <a:ext uri="{FF2B5EF4-FFF2-40B4-BE49-F238E27FC236}">
                  <a16:creationId xmlns:a16="http://schemas.microsoft.com/office/drawing/2014/main" id="{BF2D5BA9-02F0-4EBF-8047-65342716CF01}"/>
                </a:ext>
              </a:extLst>
            </p:cNvPr>
            <p:cNvSpPr/>
            <p:nvPr userDrawn="1"/>
          </p:nvSpPr>
          <p:spPr>
            <a:xfrm>
              <a:off x="1082826" y="422492"/>
              <a:ext cx="464344" cy="803189"/>
            </a:xfrm>
            <a:custGeom>
              <a:avLst/>
              <a:gdLst>
                <a:gd name="connsiteX0" fmla="*/ 6081 w 704850"/>
                <a:gd name="connsiteY0" fmla="*/ 522 h 1219200"/>
                <a:gd name="connsiteX1" fmla="*/ 32074 w 704850"/>
                <a:gd name="connsiteY1" fmla="*/ 13452 h 1219200"/>
                <a:gd name="connsiteX2" fmla="*/ 371186 w 704850"/>
                <a:gd name="connsiteY2" fmla="*/ 291913 h 1219200"/>
                <a:gd name="connsiteX3" fmla="*/ 478491 w 704850"/>
                <a:gd name="connsiteY3" fmla="*/ 386822 h 1219200"/>
                <a:gd name="connsiteX4" fmla="*/ 492887 w 704850"/>
                <a:gd name="connsiteY4" fmla="*/ 396152 h 1219200"/>
                <a:gd name="connsiteX5" fmla="*/ 508350 w 704850"/>
                <a:gd name="connsiteY5" fmla="*/ 389888 h 1219200"/>
                <a:gd name="connsiteX6" fmla="*/ 519414 w 704850"/>
                <a:gd name="connsiteY6" fmla="*/ 366294 h 1219200"/>
                <a:gd name="connsiteX7" fmla="*/ 543541 w 704850"/>
                <a:gd name="connsiteY7" fmla="*/ 335901 h 1219200"/>
                <a:gd name="connsiteX8" fmla="*/ 675506 w 704850"/>
                <a:gd name="connsiteY8" fmla="*/ 228196 h 1219200"/>
                <a:gd name="connsiteX9" fmla="*/ 698168 w 704850"/>
                <a:gd name="connsiteY9" fmla="*/ 210601 h 1219200"/>
                <a:gd name="connsiteX10" fmla="*/ 704833 w 704850"/>
                <a:gd name="connsiteY10" fmla="*/ 214067 h 1219200"/>
                <a:gd name="connsiteX11" fmla="*/ 699367 w 704850"/>
                <a:gd name="connsiteY11" fmla="*/ 227930 h 1219200"/>
                <a:gd name="connsiteX12" fmla="*/ 664576 w 704850"/>
                <a:gd name="connsiteY12" fmla="*/ 269652 h 1219200"/>
                <a:gd name="connsiteX13" fmla="*/ 535144 w 704850"/>
                <a:gd name="connsiteY13" fmla="*/ 412548 h 1219200"/>
                <a:gd name="connsiteX14" fmla="*/ 531411 w 704850"/>
                <a:gd name="connsiteY14" fmla="*/ 424145 h 1219200"/>
                <a:gd name="connsiteX15" fmla="*/ 525679 w 704850"/>
                <a:gd name="connsiteY15" fmla="*/ 438408 h 1219200"/>
                <a:gd name="connsiteX16" fmla="*/ 523280 w 704850"/>
                <a:gd name="connsiteY16" fmla="*/ 451738 h 1219200"/>
                <a:gd name="connsiteX17" fmla="*/ 544341 w 704850"/>
                <a:gd name="connsiteY17" fmla="*/ 534516 h 1219200"/>
                <a:gd name="connsiteX18" fmla="*/ 588862 w 704850"/>
                <a:gd name="connsiteY18" fmla="*/ 671814 h 1219200"/>
                <a:gd name="connsiteX19" fmla="*/ 640982 w 704850"/>
                <a:gd name="connsiteY19" fmla="*/ 849234 h 1219200"/>
                <a:gd name="connsiteX20" fmla="*/ 688436 w 704850"/>
                <a:gd name="connsiteY20" fmla="*/ 1041451 h 1219200"/>
                <a:gd name="connsiteX21" fmla="*/ 692836 w 704850"/>
                <a:gd name="connsiteY21" fmla="*/ 1068777 h 1219200"/>
                <a:gd name="connsiteX22" fmla="*/ 691902 w 704850"/>
                <a:gd name="connsiteY22" fmla="*/ 1072776 h 1219200"/>
                <a:gd name="connsiteX23" fmla="*/ 688970 w 704850"/>
                <a:gd name="connsiteY23" fmla="*/ 1069844 h 1219200"/>
                <a:gd name="connsiteX24" fmla="*/ 674440 w 704850"/>
                <a:gd name="connsiteY24" fmla="*/ 1027455 h 1219200"/>
                <a:gd name="connsiteX25" fmla="*/ 584463 w 704850"/>
                <a:gd name="connsiteY25" fmla="*/ 724200 h 1219200"/>
                <a:gd name="connsiteX26" fmla="*/ 500886 w 704850"/>
                <a:gd name="connsiteY26" fmla="*/ 489595 h 1219200"/>
                <a:gd name="connsiteX27" fmla="*/ 492354 w 704850"/>
                <a:gd name="connsiteY27" fmla="*/ 470000 h 1219200"/>
                <a:gd name="connsiteX28" fmla="*/ 482090 w 704850"/>
                <a:gd name="connsiteY28" fmla="*/ 460802 h 1219200"/>
                <a:gd name="connsiteX29" fmla="*/ 476092 w 704850"/>
                <a:gd name="connsiteY29" fmla="*/ 471999 h 1219200"/>
                <a:gd name="connsiteX30" fmla="*/ 475292 w 704850"/>
                <a:gd name="connsiteY30" fmla="*/ 495460 h 1219200"/>
                <a:gd name="connsiteX31" fmla="*/ 474505 w 704850"/>
                <a:gd name="connsiteY31" fmla="*/ 1219200 h 1219200"/>
                <a:gd name="connsiteX32" fmla="*/ 407041 w 704850"/>
                <a:gd name="connsiteY32" fmla="*/ 1219200 h 1219200"/>
                <a:gd name="connsiteX33" fmla="*/ 409382 w 704850"/>
                <a:gd name="connsiteY33" fmla="*/ 1154457 h 1219200"/>
                <a:gd name="connsiteX34" fmla="*/ 434503 w 704850"/>
                <a:gd name="connsiteY34" fmla="*/ 499459 h 1219200"/>
                <a:gd name="connsiteX35" fmla="*/ 423306 w 704850"/>
                <a:gd name="connsiteY35" fmla="*/ 490661 h 1219200"/>
                <a:gd name="connsiteX36" fmla="*/ 380117 w 704850"/>
                <a:gd name="connsiteY36" fmla="*/ 479731 h 1219200"/>
                <a:gd name="connsiteX37" fmla="*/ 377317 w 704850"/>
                <a:gd name="connsiteY37" fmla="*/ 473199 h 1219200"/>
                <a:gd name="connsiteX38" fmla="*/ 379584 w 704850"/>
                <a:gd name="connsiteY38" fmla="*/ 459469 h 1219200"/>
                <a:gd name="connsiteX39" fmla="*/ 392380 w 704850"/>
                <a:gd name="connsiteY39" fmla="*/ 423612 h 1219200"/>
                <a:gd name="connsiteX40" fmla="*/ 407577 w 704850"/>
                <a:gd name="connsiteY40" fmla="*/ 416281 h 1219200"/>
                <a:gd name="connsiteX41" fmla="*/ 423839 w 704850"/>
                <a:gd name="connsiteY41" fmla="*/ 426411 h 1219200"/>
                <a:gd name="connsiteX42" fmla="*/ 430771 w 704850"/>
                <a:gd name="connsiteY42" fmla="*/ 427744 h 1219200"/>
                <a:gd name="connsiteX43" fmla="*/ 454498 w 704850"/>
                <a:gd name="connsiteY43" fmla="*/ 419880 h 1219200"/>
                <a:gd name="connsiteX44" fmla="*/ 455564 w 704850"/>
                <a:gd name="connsiteY44" fmla="*/ 414681 h 1219200"/>
                <a:gd name="connsiteX45" fmla="*/ 438368 w 704850"/>
                <a:gd name="connsiteY45" fmla="*/ 402018 h 1219200"/>
                <a:gd name="connsiteX46" fmla="*/ 362921 w 704850"/>
                <a:gd name="connsiteY46" fmla="*/ 341233 h 1219200"/>
                <a:gd name="connsiteX47" fmla="*/ 212294 w 704850"/>
                <a:gd name="connsiteY47" fmla="*/ 191672 h 1219200"/>
                <a:gd name="connsiteX48" fmla="*/ 15811 w 704850"/>
                <a:gd name="connsiteY48" fmla="*/ 18917 h 1219200"/>
                <a:gd name="connsiteX49" fmla="*/ 2215 w 704850"/>
                <a:gd name="connsiteY49" fmla="*/ 6654 h 1219200"/>
                <a:gd name="connsiteX50" fmla="*/ 348 w 704850"/>
                <a:gd name="connsiteY50" fmla="*/ 1589 h 1219200"/>
                <a:gd name="connsiteX51" fmla="*/ 6081 w 704850"/>
                <a:gd name="connsiteY51" fmla="*/ 522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04850" h="1219200">
                  <a:moveTo>
                    <a:pt x="6081" y="522"/>
                  </a:moveTo>
                  <a:cubicBezTo>
                    <a:pt x="15678" y="2921"/>
                    <a:pt x="24342" y="7587"/>
                    <a:pt x="32074" y="13452"/>
                  </a:cubicBezTo>
                  <a:cubicBezTo>
                    <a:pt x="148043" y="102495"/>
                    <a:pt x="262281" y="194072"/>
                    <a:pt x="371186" y="291913"/>
                  </a:cubicBezTo>
                  <a:cubicBezTo>
                    <a:pt x="406643" y="323905"/>
                    <a:pt x="442634" y="355230"/>
                    <a:pt x="478491" y="386822"/>
                  </a:cubicBezTo>
                  <a:cubicBezTo>
                    <a:pt x="482757" y="390687"/>
                    <a:pt x="487555" y="393887"/>
                    <a:pt x="492887" y="396152"/>
                  </a:cubicBezTo>
                  <a:cubicBezTo>
                    <a:pt x="500618" y="399352"/>
                    <a:pt x="505151" y="397752"/>
                    <a:pt x="508350" y="389888"/>
                  </a:cubicBezTo>
                  <a:cubicBezTo>
                    <a:pt x="511682" y="381890"/>
                    <a:pt x="515815" y="374158"/>
                    <a:pt x="519414" y="366294"/>
                  </a:cubicBezTo>
                  <a:cubicBezTo>
                    <a:pt x="525012" y="354163"/>
                    <a:pt x="533677" y="344700"/>
                    <a:pt x="543541" y="335901"/>
                  </a:cubicBezTo>
                  <a:cubicBezTo>
                    <a:pt x="585797" y="297912"/>
                    <a:pt x="630985" y="263520"/>
                    <a:pt x="675506" y="228196"/>
                  </a:cubicBezTo>
                  <a:cubicBezTo>
                    <a:pt x="682971" y="222198"/>
                    <a:pt x="690436" y="216199"/>
                    <a:pt x="698168" y="210601"/>
                  </a:cubicBezTo>
                  <a:cubicBezTo>
                    <a:pt x="702700" y="207268"/>
                    <a:pt x="704566" y="208468"/>
                    <a:pt x="704833" y="214067"/>
                  </a:cubicBezTo>
                  <a:cubicBezTo>
                    <a:pt x="705099" y="219532"/>
                    <a:pt x="702300" y="223797"/>
                    <a:pt x="699367" y="227930"/>
                  </a:cubicBezTo>
                  <a:cubicBezTo>
                    <a:pt x="688836" y="242726"/>
                    <a:pt x="676307" y="255922"/>
                    <a:pt x="664576" y="269652"/>
                  </a:cubicBezTo>
                  <a:cubicBezTo>
                    <a:pt x="622854" y="318573"/>
                    <a:pt x="580598" y="366960"/>
                    <a:pt x="535144" y="412548"/>
                  </a:cubicBezTo>
                  <a:cubicBezTo>
                    <a:pt x="531677" y="416014"/>
                    <a:pt x="532344" y="420280"/>
                    <a:pt x="531411" y="424145"/>
                  </a:cubicBezTo>
                  <a:cubicBezTo>
                    <a:pt x="530345" y="429344"/>
                    <a:pt x="529145" y="434276"/>
                    <a:pt x="525679" y="438408"/>
                  </a:cubicBezTo>
                  <a:cubicBezTo>
                    <a:pt x="522346" y="442274"/>
                    <a:pt x="522346" y="447073"/>
                    <a:pt x="523280" y="451738"/>
                  </a:cubicBezTo>
                  <a:cubicBezTo>
                    <a:pt x="528878" y="479731"/>
                    <a:pt x="537143" y="506924"/>
                    <a:pt x="544341" y="534516"/>
                  </a:cubicBezTo>
                  <a:cubicBezTo>
                    <a:pt x="556338" y="581171"/>
                    <a:pt x="573133" y="626359"/>
                    <a:pt x="588862" y="671814"/>
                  </a:cubicBezTo>
                  <a:cubicBezTo>
                    <a:pt x="609124" y="730066"/>
                    <a:pt x="623920" y="790050"/>
                    <a:pt x="640982" y="849234"/>
                  </a:cubicBezTo>
                  <a:cubicBezTo>
                    <a:pt x="659244" y="912684"/>
                    <a:pt x="674307" y="976935"/>
                    <a:pt x="688436" y="1041451"/>
                  </a:cubicBezTo>
                  <a:cubicBezTo>
                    <a:pt x="690436" y="1050382"/>
                    <a:pt x="691370" y="1059580"/>
                    <a:pt x="692836" y="1068777"/>
                  </a:cubicBezTo>
                  <a:cubicBezTo>
                    <a:pt x="693102" y="1070244"/>
                    <a:pt x="694035" y="1072243"/>
                    <a:pt x="691902" y="1072776"/>
                  </a:cubicBezTo>
                  <a:cubicBezTo>
                    <a:pt x="689903" y="1073310"/>
                    <a:pt x="689503" y="1071310"/>
                    <a:pt x="688970" y="1069844"/>
                  </a:cubicBezTo>
                  <a:cubicBezTo>
                    <a:pt x="683638" y="1055847"/>
                    <a:pt x="678440" y="1041851"/>
                    <a:pt x="674440" y="1027455"/>
                  </a:cubicBezTo>
                  <a:cubicBezTo>
                    <a:pt x="646314" y="925882"/>
                    <a:pt x="616189" y="824841"/>
                    <a:pt x="584463" y="724200"/>
                  </a:cubicBezTo>
                  <a:cubicBezTo>
                    <a:pt x="559404" y="645021"/>
                    <a:pt x="532877" y="566375"/>
                    <a:pt x="500886" y="489595"/>
                  </a:cubicBezTo>
                  <a:cubicBezTo>
                    <a:pt x="498086" y="483063"/>
                    <a:pt x="495287" y="476532"/>
                    <a:pt x="492354" y="470000"/>
                  </a:cubicBezTo>
                  <a:cubicBezTo>
                    <a:pt x="490222" y="465468"/>
                    <a:pt x="486889" y="460136"/>
                    <a:pt x="482090" y="460802"/>
                  </a:cubicBezTo>
                  <a:cubicBezTo>
                    <a:pt x="478092" y="461335"/>
                    <a:pt x="477158" y="467867"/>
                    <a:pt x="476092" y="471999"/>
                  </a:cubicBezTo>
                  <a:cubicBezTo>
                    <a:pt x="474225" y="479731"/>
                    <a:pt x="474892" y="487595"/>
                    <a:pt x="475292" y="495460"/>
                  </a:cubicBezTo>
                  <a:lnTo>
                    <a:pt x="474505" y="1219200"/>
                  </a:lnTo>
                  <a:lnTo>
                    <a:pt x="407041" y="1219200"/>
                  </a:lnTo>
                  <a:lnTo>
                    <a:pt x="409382" y="1154457"/>
                  </a:lnTo>
                  <a:cubicBezTo>
                    <a:pt x="419288" y="881913"/>
                    <a:pt x="429424" y="609994"/>
                    <a:pt x="434503" y="499459"/>
                  </a:cubicBezTo>
                  <a:cubicBezTo>
                    <a:pt x="435169" y="487595"/>
                    <a:pt x="434236" y="486129"/>
                    <a:pt x="423306" y="490661"/>
                  </a:cubicBezTo>
                  <a:cubicBezTo>
                    <a:pt x="405710" y="497992"/>
                    <a:pt x="393313" y="487995"/>
                    <a:pt x="380117" y="479731"/>
                  </a:cubicBezTo>
                  <a:cubicBezTo>
                    <a:pt x="378117" y="478398"/>
                    <a:pt x="377584" y="475732"/>
                    <a:pt x="377317" y="473199"/>
                  </a:cubicBezTo>
                  <a:cubicBezTo>
                    <a:pt x="376918" y="468400"/>
                    <a:pt x="377850" y="463735"/>
                    <a:pt x="379584" y="459469"/>
                  </a:cubicBezTo>
                  <a:cubicBezTo>
                    <a:pt x="384516" y="447739"/>
                    <a:pt x="388248" y="435609"/>
                    <a:pt x="392380" y="423612"/>
                  </a:cubicBezTo>
                  <a:cubicBezTo>
                    <a:pt x="394913" y="416281"/>
                    <a:pt x="400112" y="413881"/>
                    <a:pt x="407577" y="416281"/>
                  </a:cubicBezTo>
                  <a:cubicBezTo>
                    <a:pt x="413841" y="418147"/>
                    <a:pt x="418907" y="422412"/>
                    <a:pt x="423839" y="426411"/>
                  </a:cubicBezTo>
                  <a:cubicBezTo>
                    <a:pt x="426105" y="428145"/>
                    <a:pt x="427837" y="428811"/>
                    <a:pt x="430771" y="427744"/>
                  </a:cubicBezTo>
                  <a:cubicBezTo>
                    <a:pt x="438635" y="424811"/>
                    <a:pt x="446500" y="422279"/>
                    <a:pt x="454498" y="419880"/>
                  </a:cubicBezTo>
                  <a:cubicBezTo>
                    <a:pt x="458629" y="418680"/>
                    <a:pt x="457830" y="417080"/>
                    <a:pt x="455564" y="414681"/>
                  </a:cubicBezTo>
                  <a:cubicBezTo>
                    <a:pt x="450498" y="409482"/>
                    <a:pt x="444500" y="405617"/>
                    <a:pt x="438368" y="402018"/>
                  </a:cubicBezTo>
                  <a:cubicBezTo>
                    <a:pt x="410243" y="385488"/>
                    <a:pt x="385448" y="364694"/>
                    <a:pt x="362921" y="341233"/>
                  </a:cubicBezTo>
                  <a:cubicBezTo>
                    <a:pt x="314001" y="290180"/>
                    <a:pt x="263881" y="240193"/>
                    <a:pt x="212294" y="191672"/>
                  </a:cubicBezTo>
                  <a:cubicBezTo>
                    <a:pt x="148977" y="131821"/>
                    <a:pt x="81661" y="76102"/>
                    <a:pt x="15811" y="18917"/>
                  </a:cubicBezTo>
                  <a:cubicBezTo>
                    <a:pt x="11146" y="14919"/>
                    <a:pt x="6747" y="10786"/>
                    <a:pt x="2215" y="6654"/>
                  </a:cubicBezTo>
                  <a:cubicBezTo>
                    <a:pt x="882" y="5321"/>
                    <a:pt x="-718" y="3588"/>
                    <a:pt x="348" y="1589"/>
                  </a:cubicBezTo>
                  <a:cubicBezTo>
                    <a:pt x="1548" y="-678"/>
                    <a:pt x="4081" y="-11"/>
                    <a:pt x="6081" y="522"/>
                  </a:cubicBezTo>
                  <a:close/>
                </a:path>
              </a:pathLst>
            </a:custGeom>
            <a:solidFill>
              <a:schemeClr val="accent1">
                <a:lumMod val="75000"/>
                <a:alpha val="60000"/>
              </a:schemeClr>
            </a:solidFill>
            <a:ln w="2261" cap="flat">
              <a:noFill/>
              <a:prstDash val="solid"/>
              <a:miter/>
            </a:ln>
          </p:spPr>
          <p:txBody>
            <a:bodyPr wrap="square" rtlCol="0" anchor="ctr">
              <a:noAutofit/>
            </a:bodyPr>
            <a:lstStyle/>
            <a:p>
              <a:endParaRPr lang="en-US" sz="1050"/>
            </a:p>
          </p:txBody>
        </p:sp>
        <p:sp>
          <p:nvSpPr>
            <p:cNvPr id="22" name="Freeform: Shape 21">
              <a:extLst>
                <a:ext uri="{FF2B5EF4-FFF2-40B4-BE49-F238E27FC236}">
                  <a16:creationId xmlns:a16="http://schemas.microsoft.com/office/drawing/2014/main" id="{94CD11AB-8BFB-424D-B3CC-4FEB6AB5C821}"/>
                </a:ext>
              </a:extLst>
            </p:cNvPr>
            <p:cNvSpPr/>
            <p:nvPr userDrawn="1"/>
          </p:nvSpPr>
          <p:spPr>
            <a:xfrm>
              <a:off x="449896" y="280904"/>
              <a:ext cx="553868" cy="958041"/>
            </a:xfrm>
            <a:custGeom>
              <a:avLst/>
              <a:gdLst>
                <a:gd name="connsiteX0" fmla="*/ 6081 w 704850"/>
                <a:gd name="connsiteY0" fmla="*/ 522 h 1219200"/>
                <a:gd name="connsiteX1" fmla="*/ 32074 w 704850"/>
                <a:gd name="connsiteY1" fmla="*/ 13452 h 1219200"/>
                <a:gd name="connsiteX2" fmla="*/ 371186 w 704850"/>
                <a:gd name="connsiteY2" fmla="*/ 291913 h 1219200"/>
                <a:gd name="connsiteX3" fmla="*/ 478491 w 704850"/>
                <a:gd name="connsiteY3" fmla="*/ 386822 h 1219200"/>
                <a:gd name="connsiteX4" fmla="*/ 492887 w 704850"/>
                <a:gd name="connsiteY4" fmla="*/ 396152 h 1219200"/>
                <a:gd name="connsiteX5" fmla="*/ 508350 w 704850"/>
                <a:gd name="connsiteY5" fmla="*/ 389888 h 1219200"/>
                <a:gd name="connsiteX6" fmla="*/ 519414 w 704850"/>
                <a:gd name="connsiteY6" fmla="*/ 366294 h 1219200"/>
                <a:gd name="connsiteX7" fmla="*/ 543541 w 704850"/>
                <a:gd name="connsiteY7" fmla="*/ 335901 h 1219200"/>
                <a:gd name="connsiteX8" fmla="*/ 675506 w 704850"/>
                <a:gd name="connsiteY8" fmla="*/ 228196 h 1219200"/>
                <a:gd name="connsiteX9" fmla="*/ 698168 w 704850"/>
                <a:gd name="connsiteY9" fmla="*/ 210601 h 1219200"/>
                <a:gd name="connsiteX10" fmla="*/ 704833 w 704850"/>
                <a:gd name="connsiteY10" fmla="*/ 214067 h 1219200"/>
                <a:gd name="connsiteX11" fmla="*/ 699367 w 704850"/>
                <a:gd name="connsiteY11" fmla="*/ 227930 h 1219200"/>
                <a:gd name="connsiteX12" fmla="*/ 664576 w 704850"/>
                <a:gd name="connsiteY12" fmla="*/ 269652 h 1219200"/>
                <a:gd name="connsiteX13" fmla="*/ 535144 w 704850"/>
                <a:gd name="connsiteY13" fmla="*/ 412548 h 1219200"/>
                <a:gd name="connsiteX14" fmla="*/ 531411 w 704850"/>
                <a:gd name="connsiteY14" fmla="*/ 424145 h 1219200"/>
                <a:gd name="connsiteX15" fmla="*/ 525679 w 704850"/>
                <a:gd name="connsiteY15" fmla="*/ 438408 h 1219200"/>
                <a:gd name="connsiteX16" fmla="*/ 523280 w 704850"/>
                <a:gd name="connsiteY16" fmla="*/ 451738 h 1219200"/>
                <a:gd name="connsiteX17" fmla="*/ 544341 w 704850"/>
                <a:gd name="connsiteY17" fmla="*/ 534516 h 1219200"/>
                <a:gd name="connsiteX18" fmla="*/ 588862 w 704850"/>
                <a:gd name="connsiteY18" fmla="*/ 671814 h 1219200"/>
                <a:gd name="connsiteX19" fmla="*/ 640982 w 704850"/>
                <a:gd name="connsiteY19" fmla="*/ 849234 h 1219200"/>
                <a:gd name="connsiteX20" fmla="*/ 688436 w 704850"/>
                <a:gd name="connsiteY20" fmla="*/ 1041451 h 1219200"/>
                <a:gd name="connsiteX21" fmla="*/ 692836 w 704850"/>
                <a:gd name="connsiteY21" fmla="*/ 1068777 h 1219200"/>
                <a:gd name="connsiteX22" fmla="*/ 691902 w 704850"/>
                <a:gd name="connsiteY22" fmla="*/ 1072776 h 1219200"/>
                <a:gd name="connsiteX23" fmla="*/ 688970 w 704850"/>
                <a:gd name="connsiteY23" fmla="*/ 1069844 h 1219200"/>
                <a:gd name="connsiteX24" fmla="*/ 674440 w 704850"/>
                <a:gd name="connsiteY24" fmla="*/ 1027455 h 1219200"/>
                <a:gd name="connsiteX25" fmla="*/ 584463 w 704850"/>
                <a:gd name="connsiteY25" fmla="*/ 724200 h 1219200"/>
                <a:gd name="connsiteX26" fmla="*/ 500886 w 704850"/>
                <a:gd name="connsiteY26" fmla="*/ 489595 h 1219200"/>
                <a:gd name="connsiteX27" fmla="*/ 492354 w 704850"/>
                <a:gd name="connsiteY27" fmla="*/ 470000 h 1219200"/>
                <a:gd name="connsiteX28" fmla="*/ 482090 w 704850"/>
                <a:gd name="connsiteY28" fmla="*/ 460802 h 1219200"/>
                <a:gd name="connsiteX29" fmla="*/ 476092 w 704850"/>
                <a:gd name="connsiteY29" fmla="*/ 471999 h 1219200"/>
                <a:gd name="connsiteX30" fmla="*/ 475292 w 704850"/>
                <a:gd name="connsiteY30" fmla="*/ 495460 h 1219200"/>
                <a:gd name="connsiteX31" fmla="*/ 474505 w 704850"/>
                <a:gd name="connsiteY31" fmla="*/ 1219200 h 1219200"/>
                <a:gd name="connsiteX32" fmla="*/ 407041 w 704850"/>
                <a:gd name="connsiteY32" fmla="*/ 1219200 h 1219200"/>
                <a:gd name="connsiteX33" fmla="*/ 409382 w 704850"/>
                <a:gd name="connsiteY33" fmla="*/ 1154457 h 1219200"/>
                <a:gd name="connsiteX34" fmla="*/ 434503 w 704850"/>
                <a:gd name="connsiteY34" fmla="*/ 499459 h 1219200"/>
                <a:gd name="connsiteX35" fmla="*/ 423306 w 704850"/>
                <a:gd name="connsiteY35" fmla="*/ 490661 h 1219200"/>
                <a:gd name="connsiteX36" fmla="*/ 380117 w 704850"/>
                <a:gd name="connsiteY36" fmla="*/ 479731 h 1219200"/>
                <a:gd name="connsiteX37" fmla="*/ 377317 w 704850"/>
                <a:gd name="connsiteY37" fmla="*/ 473199 h 1219200"/>
                <a:gd name="connsiteX38" fmla="*/ 379584 w 704850"/>
                <a:gd name="connsiteY38" fmla="*/ 459469 h 1219200"/>
                <a:gd name="connsiteX39" fmla="*/ 392380 w 704850"/>
                <a:gd name="connsiteY39" fmla="*/ 423612 h 1219200"/>
                <a:gd name="connsiteX40" fmla="*/ 407577 w 704850"/>
                <a:gd name="connsiteY40" fmla="*/ 416281 h 1219200"/>
                <a:gd name="connsiteX41" fmla="*/ 423839 w 704850"/>
                <a:gd name="connsiteY41" fmla="*/ 426411 h 1219200"/>
                <a:gd name="connsiteX42" fmla="*/ 430771 w 704850"/>
                <a:gd name="connsiteY42" fmla="*/ 427744 h 1219200"/>
                <a:gd name="connsiteX43" fmla="*/ 454498 w 704850"/>
                <a:gd name="connsiteY43" fmla="*/ 419880 h 1219200"/>
                <a:gd name="connsiteX44" fmla="*/ 455564 w 704850"/>
                <a:gd name="connsiteY44" fmla="*/ 414681 h 1219200"/>
                <a:gd name="connsiteX45" fmla="*/ 438368 w 704850"/>
                <a:gd name="connsiteY45" fmla="*/ 402018 h 1219200"/>
                <a:gd name="connsiteX46" fmla="*/ 362921 w 704850"/>
                <a:gd name="connsiteY46" fmla="*/ 341233 h 1219200"/>
                <a:gd name="connsiteX47" fmla="*/ 212294 w 704850"/>
                <a:gd name="connsiteY47" fmla="*/ 191672 h 1219200"/>
                <a:gd name="connsiteX48" fmla="*/ 15811 w 704850"/>
                <a:gd name="connsiteY48" fmla="*/ 18917 h 1219200"/>
                <a:gd name="connsiteX49" fmla="*/ 2215 w 704850"/>
                <a:gd name="connsiteY49" fmla="*/ 6654 h 1219200"/>
                <a:gd name="connsiteX50" fmla="*/ 348 w 704850"/>
                <a:gd name="connsiteY50" fmla="*/ 1589 h 1219200"/>
                <a:gd name="connsiteX51" fmla="*/ 6081 w 704850"/>
                <a:gd name="connsiteY51" fmla="*/ 522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04850" h="1219200">
                  <a:moveTo>
                    <a:pt x="6081" y="522"/>
                  </a:moveTo>
                  <a:cubicBezTo>
                    <a:pt x="15678" y="2921"/>
                    <a:pt x="24342" y="7587"/>
                    <a:pt x="32074" y="13452"/>
                  </a:cubicBezTo>
                  <a:cubicBezTo>
                    <a:pt x="148043" y="102495"/>
                    <a:pt x="262281" y="194072"/>
                    <a:pt x="371186" y="291913"/>
                  </a:cubicBezTo>
                  <a:cubicBezTo>
                    <a:pt x="406643" y="323905"/>
                    <a:pt x="442634" y="355230"/>
                    <a:pt x="478491" y="386822"/>
                  </a:cubicBezTo>
                  <a:cubicBezTo>
                    <a:pt x="482757" y="390687"/>
                    <a:pt x="487555" y="393887"/>
                    <a:pt x="492887" y="396152"/>
                  </a:cubicBezTo>
                  <a:cubicBezTo>
                    <a:pt x="500618" y="399352"/>
                    <a:pt x="505151" y="397752"/>
                    <a:pt x="508350" y="389888"/>
                  </a:cubicBezTo>
                  <a:cubicBezTo>
                    <a:pt x="511682" y="381890"/>
                    <a:pt x="515815" y="374158"/>
                    <a:pt x="519414" y="366294"/>
                  </a:cubicBezTo>
                  <a:cubicBezTo>
                    <a:pt x="525012" y="354163"/>
                    <a:pt x="533677" y="344700"/>
                    <a:pt x="543541" y="335901"/>
                  </a:cubicBezTo>
                  <a:cubicBezTo>
                    <a:pt x="585797" y="297912"/>
                    <a:pt x="630985" y="263520"/>
                    <a:pt x="675506" y="228196"/>
                  </a:cubicBezTo>
                  <a:cubicBezTo>
                    <a:pt x="682971" y="222198"/>
                    <a:pt x="690436" y="216199"/>
                    <a:pt x="698168" y="210601"/>
                  </a:cubicBezTo>
                  <a:cubicBezTo>
                    <a:pt x="702700" y="207268"/>
                    <a:pt x="704566" y="208468"/>
                    <a:pt x="704833" y="214067"/>
                  </a:cubicBezTo>
                  <a:cubicBezTo>
                    <a:pt x="705099" y="219532"/>
                    <a:pt x="702300" y="223797"/>
                    <a:pt x="699367" y="227930"/>
                  </a:cubicBezTo>
                  <a:cubicBezTo>
                    <a:pt x="688836" y="242726"/>
                    <a:pt x="676307" y="255922"/>
                    <a:pt x="664576" y="269652"/>
                  </a:cubicBezTo>
                  <a:cubicBezTo>
                    <a:pt x="622854" y="318573"/>
                    <a:pt x="580598" y="366960"/>
                    <a:pt x="535144" y="412548"/>
                  </a:cubicBezTo>
                  <a:cubicBezTo>
                    <a:pt x="531677" y="416014"/>
                    <a:pt x="532344" y="420280"/>
                    <a:pt x="531411" y="424145"/>
                  </a:cubicBezTo>
                  <a:cubicBezTo>
                    <a:pt x="530345" y="429344"/>
                    <a:pt x="529145" y="434276"/>
                    <a:pt x="525679" y="438408"/>
                  </a:cubicBezTo>
                  <a:cubicBezTo>
                    <a:pt x="522346" y="442274"/>
                    <a:pt x="522346" y="447073"/>
                    <a:pt x="523280" y="451738"/>
                  </a:cubicBezTo>
                  <a:cubicBezTo>
                    <a:pt x="528878" y="479731"/>
                    <a:pt x="537143" y="506924"/>
                    <a:pt x="544341" y="534516"/>
                  </a:cubicBezTo>
                  <a:cubicBezTo>
                    <a:pt x="556338" y="581171"/>
                    <a:pt x="573133" y="626359"/>
                    <a:pt x="588862" y="671814"/>
                  </a:cubicBezTo>
                  <a:cubicBezTo>
                    <a:pt x="609124" y="730066"/>
                    <a:pt x="623920" y="790050"/>
                    <a:pt x="640982" y="849234"/>
                  </a:cubicBezTo>
                  <a:cubicBezTo>
                    <a:pt x="659244" y="912684"/>
                    <a:pt x="674307" y="976935"/>
                    <a:pt x="688436" y="1041451"/>
                  </a:cubicBezTo>
                  <a:cubicBezTo>
                    <a:pt x="690436" y="1050382"/>
                    <a:pt x="691370" y="1059580"/>
                    <a:pt x="692836" y="1068777"/>
                  </a:cubicBezTo>
                  <a:cubicBezTo>
                    <a:pt x="693102" y="1070244"/>
                    <a:pt x="694035" y="1072243"/>
                    <a:pt x="691902" y="1072776"/>
                  </a:cubicBezTo>
                  <a:cubicBezTo>
                    <a:pt x="689903" y="1073310"/>
                    <a:pt x="689503" y="1071310"/>
                    <a:pt x="688970" y="1069844"/>
                  </a:cubicBezTo>
                  <a:cubicBezTo>
                    <a:pt x="683638" y="1055847"/>
                    <a:pt x="678440" y="1041851"/>
                    <a:pt x="674440" y="1027455"/>
                  </a:cubicBezTo>
                  <a:cubicBezTo>
                    <a:pt x="646314" y="925882"/>
                    <a:pt x="616189" y="824841"/>
                    <a:pt x="584463" y="724200"/>
                  </a:cubicBezTo>
                  <a:cubicBezTo>
                    <a:pt x="559404" y="645021"/>
                    <a:pt x="532877" y="566375"/>
                    <a:pt x="500886" y="489595"/>
                  </a:cubicBezTo>
                  <a:cubicBezTo>
                    <a:pt x="498086" y="483063"/>
                    <a:pt x="495287" y="476532"/>
                    <a:pt x="492354" y="470000"/>
                  </a:cubicBezTo>
                  <a:cubicBezTo>
                    <a:pt x="490222" y="465468"/>
                    <a:pt x="486889" y="460136"/>
                    <a:pt x="482090" y="460802"/>
                  </a:cubicBezTo>
                  <a:cubicBezTo>
                    <a:pt x="478092" y="461335"/>
                    <a:pt x="477158" y="467867"/>
                    <a:pt x="476092" y="471999"/>
                  </a:cubicBezTo>
                  <a:cubicBezTo>
                    <a:pt x="474225" y="479731"/>
                    <a:pt x="474892" y="487595"/>
                    <a:pt x="475292" y="495460"/>
                  </a:cubicBezTo>
                  <a:lnTo>
                    <a:pt x="474505" y="1219200"/>
                  </a:lnTo>
                  <a:lnTo>
                    <a:pt x="407041" y="1219200"/>
                  </a:lnTo>
                  <a:lnTo>
                    <a:pt x="409382" y="1154457"/>
                  </a:lnTo>
                  <a:cubicBezTo>
                    <a:pt x="419288" y="881913"/>
                    <a:pt x="429424" y="609994"/>
                    <a:pt x="434503" y="499459"/>
                  </a:cubicBezTo>
                  <a:cubicBezTo>
                    <a:pt x="435169" y="487595"/>
                    <a:pt x="434236" y="486129"/>
                    <a:pt x="423306" y="490661"/>
                  </a:cubicBezTo>
                  <a:cubicBezTo>
                    <a:pt x="405710" y="497992"/>
                    <a:pt x="393313" y="487995"/>
                    <a:pt x="380117" y="479731"/>
                  </a:cubicBezTo>
                  <a:cubicBezTo>
                    <a:pt x="378117" y="478398"/>
                    <a:pt x="377584" y="475732"/>
                    <a:pt x="377317" y="473199"/>
                  </a:cubicBezTo>
                  <a:cubicBezTo>
                    <a:pt x="376918" y="468400"/>
                    <a:pt x="377850" y="463735"/>
                    <a:pt x="379584" y="459469"/>
                  </a:cubicBezTo>
                  <a:cubicBezTo>
                    <a:pt x="384516" y="447739"/>
                    <a:pt x="388248" y="435609"/>
                    <a:pt x="392380" y="423612"/>
                  </a:cubicBezTo>
                  <a:cubicBezTo>
                    <a:pt x="394913" y="416281"/>
                    <a:pt x="400112" y="413881"/>
                    <a:pt x="407577" y="416281"/>
                  </a:cubicBezTo>
                  <a:cubicBezTo>
                    <a:pt x="413841" y="418147"/>
                    <a:pt x="418907" y="422412"/>
                    <a:pt x="423839" y="426411"/>
                  </a:cubicBezTo>
                  <a:cubicBezTo>
                    <a:pt x="426105" y="428145"/>
                    <a:pt x="427837" y="428811"/>
                    <a:pt x="430771" y="427744"/>
                  </a:cubicBezTo>
                  <a:cubicBezTo>
                    <a:pt x="438635" y="424811"/>
                    <a:pt x="446500" y="422279"/>
                    <a:pt x="454498" y="419880"/>
                  </a:cubicBezTo>
                  <a:cubicBezTo>
                    <a:pt x="458629" y="418680"/>
                    <a:pt x="457830" y="417080"/>
                    <a:pt x="455564" y="414681"/>
                  </a:cubicBezTo>
                  <a:cubicBezTo>
                    <a:pt x="450498" y="409482"/>
                    <a:pt x="444500" y="405617"/>
                    <a:pt x="438368" y="402018"/>
                  </a:cubicBezTo>
                  <a:cubicBezTo>
                    <a:pt x="410243" y="385488"/>
                    <a:pt x="385448" y="364694"/>
                    <a:pt x="362921" y="341233"/>
                  </a:cubicBezTo>
                  <a:cubicBezTo>
                    <a:pt x="314001" y="290180"/>
                    <a:pt x="263881" y="240193"/>
                    <a:pt x="212294" y="191672"/>
                  </a:cubicBezTo>
                  <a:cubicBezTo>
                    <a:pt x="148977" y="131821"/>
                    <a:pt x="81661" y="76102"/>
                    <a:pt x="15811" y="18917"/>
                  </a:cubicBezTo>
                  <a:cubicBezTo>
                    <a:pt x="11146" y="14919"/>
                    <a:pt x="6747" y="10786"/>
                    <a:pt x="2215" y="6654"/>
                  </a:cubicBezTo>
                  <a:cubicBezTo>
                    <a:pt x="882" y="5321"/>
                    <a:pt x="-718" y="3588"/>
                    <a:pt x="348" y="1589"/>
                  </a:cubicBezTo>
                  <a:cubicBezTo>
                    <a:pt x="1548" y="-678"/>
                    <a:pt x="4081" y="-11"/>
                    <a:pt x="6081" y="522"/>
                  </a:cubicBezTo>
                  <a:close/>
                </a:path>
              </a:pathLst>
            </a:custGeom>
            <a:solidFill>
              <a:schemeClr val="accent1">
                <a:lumMod val="75000"/>
                <a:alpha val="60000"/>
              </a:schemeClr>
            </a:solidFill>
            <a:ln w="2261" cap="flat">
              <a:noFill/>
              <a:prstDash val="solid"/>
              <a:miter/>
            </a:ln>
          </p:spPr>
          <p:txBody>
            <a:bodyPr wrap="square" rtlCol="0" anchor="ctr">
              <a:noAutofit/>
            </a:bodyPr>
            <a:lstStyle/>
            <a:p>
              <a:endParaRPr lang="en-US" sz="1050"/>
            </a:p>
          </p:txBody>
        </p:sp>
        <p:sp>
          <p:nvSpPr>
            <p:cNvPr id="23" name="Freeform: Shape 22">
              <a:extLst>
                <a:ext uri="{FF2B5EF4-FFF2-40B4-BE49-F238E27FC236}">
                  <a16:creationId xmlns:a16="http://schemas.microsoft.com/office/drawing/2014/main" id="{1B82DE08-397D-4848-B109-C55EEF52BDA4}"/>
                </a:ext>
              </a:extLst>
            </p:cNvPr>
            <p:cNvSpPr/>
            <p:nvPr userDrawn="1"/>
          </p:nvSpPr>
          <p:spPr>
            <a:xfrm>
              <a:off x="328292" y="609600"/>
              <a:ext cx="364480" cy="630452"/>
            </a:xfrm>
            <a:custGeom>
              <a:avLst/>
              <a:gdLst>
                <a:gd name="connsiteX0" fmla="*/ 6081 w 704850"/>
                <a:gd name="connsiteY0" fmla="*/ 522 h 1219200"/>
                <a:gd name="connsiteX1" fmla="*/ 32074 w 704850"/>
                <a:gd name="connsiteY1" fmla="*/ 13452 h 1219200"/>
                <a:gd name="connsiteX2" fmla="*/ 371186 w 704850"/>
                <a:gd name="connsiteY2" fmla="*/ 291913 h 1219200"/>
                <a:gd name="connsiteX3" fmla="*/ 478491 w 704850"/>
                <a:gd name="connsiteY3" fmla="*/ 386822 h 1219200"/>
                <a:gd name="connsiteX4" fmla="*/ 492887 w 704850"/>
                <a:gd name="connsiteY4" fmla="*/ 396152 h 1219200"/>
                <a:gd name="connsiteX5" fmla="*/ 508350 w 704850"/>
                <a:gd name="connsiteY5" fmla="*/ 389888 h 1219200"/>
                <a:gd name="connsiteX6" fmla="*/ 519414 w 704850"/>
                <a:gd name="connsiteY6" fmla="*/ 366294 h 1219200"/>
                <a:gd name="connsiteX7" fmla="*/ 543541 w 704850"/>
                <a:gd name="connsiteY7" fmla="*/ 335901 h 1219200"/>
                <a:gd name="connsiteX8" fmla="*/ 675506 w 704850"/>
                <a:gd name="connsiteY8" fmla="*/ 228196 h 1219200"/>
                <a:gd name="connsiteX9" fmla="*/ 698168 w 704850"/>
                <a:gd name="connsiteY9" fmla="*/ 210601 h 1219200"/>
                <a:gd name="connsiteX10" fmla="*/ 704833 w 704850"/>
                <a:gd name="connsiteY10" fmla="*/ 214067 h 1219200"/>
                <a:gd name="connsiteX11" fmla="*/ 699367 w 704850"/>
                <a:gd name="connsiteY11" fmla="*/ 227930 h 1219200"/>
                <a:gd name="connsiteX12" fmla="*/ 664576 w 704850"/>
                <a:gd name="connsiteY12" fmla="*/ 269652 h 1219200"/>
                <a:gd name="connsiteX13" fmla="*/ 535144 w 704850"/>
                <a:gd name="connsiteY13" fmla="*/ 412548 h 1219200"/>
                <a:gd name="connsiteX14" fmla="*/ 531411 w 704850"/>
                <a:gd name="connsiteY14" fmla="*/ 424145 h 1219200"/>
                <a:gd name="connsiteX15" fmla="*/ 525679 w 704850"/>
                <a:gd name="connsiteY15" fmla="*/ 438408 h 1219200"/>
                <a:gd name="connsiteX16" fmla="*/ 523280 w 704850"/>
                <a:gd name="connsiteY16" fmla="*/ 451738 h 1219200"/>
                <a:gd name="connsiteX17" fmla="*/ 544341 w 704850"/>
                <a:gd name="connsiteY17" fmla="*/ 534516 h 1219200"/>
                <a:gd name="connsiteX18" fmla="*/ 588862 w 704850"/>
                <a:gd name="connsiteY18" fmla="*/ 671814 h 1219200"/>
                <a:gd name="connsiteX19" fmla="*/ 640982 w 704850"/>
                <a:gd name="connsiteY19" fmla="*/ 849234 h 1219200"/>
                <a:gd name="connsiteX20" fmla="*/ 688436 w 704850"/>
                <a:gd name="connsiteY20" fmla="*/ 1041451 h 1219200"/>
                <a:gd name="connsiteX21" fmla="*/ 692836 w 704850"/>
                <a:gd name="connsiteY21" fmla="*/ 1068777 h 1219200"/>
                <a:gd name="connsiteX22" fmla="*/ 691902 w 704850"/>
                <a:gd name="connsiteY22" fmla="*/ 1072776 h 1219200"/>
                <a:gd name="connsiteX23" fmla="*/ 688970 w 704850"/>
                <a:gd name="connsiteY23" fmla="*/ 1069844 h 1219200"/>
                <a:gd name="connsiteX24" fmla="*/ 674440 w 704850"/>
                <a:gd name="connsiteY24" fmla="*/ 1027455 h 1219200"/>
                <a:gd name="connsiteX25" fmla="*/ 584463 w 704850"/>
                <a:gd name="connsiteY25" fmla="*/ 724200 h 1219200"/>
                <a:gd name="connsiteX26" fmla="*/ 500886 w 704850"/>
                <a:gd name="connsiteY26" fmla="*/ 489595 h 1219200"/>
                <a:gd name="connsiteX27" fmla="*/ 492354 w 704850"/>
                <a:gd name="connsiteY27" fmla="*/ 470000 h 1219200"/>
                <a:gd name="connsiteX28" fmla="*/ 482090 w 704850"/>
                <a:gd name="connsiteY28" fmla="*/ 460802 h 1219200"/>
                <a:gd name="connsiteX29" fmla="*/ 476092 w 704850"/>
                <a:gd name="connsiteY29" fmla="*/ 471999 h 1219200"/>
                <a:gd name="connsiteX30" fmla="*/ 475292 w 704850"/>
                <a:gd name="connsiteY30" fmla="*/ 495460 h 1219200"/>
                <a:gd name="connsiteX31" fmla="*/ 474505 w 704850"/>
                <a:gd name="connsiteY31" fmla="*/ 1219200 h 1219200"/>
                <a:gd name="connsiteX32" fmla="*/ 407041 w 704850"/>
                <a:gd name="connsiteY32" fmla="*/ 1219200 h 1219200"/>
                <a:gd name="connsiteX33" fmla="*/ 409382 w 704850"/>
                <a:gd name="connsiteY33" fmla="*/ 1154457 h 1219200"/>
                <a:gd name="connsiteX34" fmla="*/ 434503 w 704850"/>
                <a:gd name="connsiteY34" fmla="*/ 499459 h 1219200"/>
                <a:gd name="connsiteX35" fmla="*/ 423306 w 704850"/>
                <a:gd name="connsiteY35" fmla="*/ 490661 h 1219200"/>
                <a:gd name="connsiteX36" fmla="*/ 380117 w 704850"/>
                <a:gd name="connsiteY36" fmla="*/ 479731 h 1219200"/>
                <a:gd name="connsiteX37" fmla="*/ 377317 w 704850"/>
                <a:gd name="connsiteY37" fmla="*/ 473199 h 1219200"/>
                <a:gd name="connsiteX38" fmla="*/ 379584 w 704850"/>
                <a:gd name="connsiteY38" fmla="*/ 459469 h 1219200"/>
                <a:gd name="connsiteX39" fmla="*/ 392380 w 704850"/>
                <a:gd name="connsiteY39" fmla="*/ 423612 h 1219200"/>
                <a:gd name="connsiteX40" fmla="*/ 407577 w 704850"/>
                <a:gd name="connsiteY40" fmla="*/ 416281 h 1219200"/>
                <a:gd name="connsiteX41" fmla="*/ 423839 w 704850"/>
                <a:gd name="connsiteY41" fmla="*/ 426411 h 1219200"/>
                <a:gd name="connsiteX42" fmla="*/ 430771 w 704850"/>
                <a:gd name="connsiteY42" fmla="*/ 427744 h 1219200"/>
                <a:gd name="connsiteX43" fmla="*/ 454498 w 704850"/>
                <a:gd name="connsiteY43" fmla="*/ 419880 h 1219200"/>
                <a:gd name="connsiteX44" fmla="*/ 455564 w 704850"/>
                <a:gd name="connsiteY44" fmla="*/ 414681 h 1219200"/>
                <a:gd name="connsiteX45" fmla="*/ 438368 w 704850"/>
                <a:gd name="connsiteY45" fmla="*/ 402018 h 1219200"/>
                <a:gd name="connsiteX46" fmla="*/ 362921 w 704850"/>
                <a:gd name="connsiteY46" fmla="*/ 341233 h 1219200"/>
                <a:gd name="connsiteX47" fmla="*/ 212294 w 704850"/>
                <a:gd name="connsiteY47" fmla="*/ 191672 h 1219200"/>
                <a:gd name="connsiteX48" fmla="*/ 15811 w 704850"/>
                <a:gd name="connsiteY48" fmla="*/ 18917 h 1219200"/>
                <a:gd name="connsiteX49" fmla="*/ 2215 w 704850"/>
                <a:gd name="connsiteY49" fmla="*/ 6654 h 1219200"/>
                <a:gd name="connsiteX50" fmla="*/ 348 w 704850"/>
                <a:gd name="connsiteY50" fmla="*/ 1589 h 1219200"/>
                <a:gd name="connsiteX51" fmla="*/ 6081 w 704850"/>
                <a:gd name="connsiteY51" fmla="*/ 522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04850" h="1219200">
                  <a:moveTo>
                    <a:pt x="6081" y="522"/>
                  </a:moveTo>
                  <a:cubicBezTo>
                    <a:pt x="15678" y="2921"/>
                    <a:pt x="24342" y="7587"/>
                    <a:pt x="32074" y="13452"/>
                  </a:cubicBezTo>
                  <a:cubicBezTo>
                    <a:pt x="148043" y="102495"/>
                    <a:pt x="262281" y="194072"/>
                    <a:pt x="371186" y="291913"/>
                  </a:cubicBezTo>
                  <a:cubicBezTo>
                    <a:pt x="406643" y="323905"/>
                    <a:pt x="442634" y="355230"/>
                    <a:pt x="478491" y="386822"/>
                  </a:cubicBezTo>
                  <a:cubicBezTo>
                    <a:pt x="482757" y="390687"/>
                    <a:pt x="487555" y="393887"/>
                    <a:pt x="492887" y="396152"/>
                  </a:cubicBezTo>
                  <a:cubicBezTo>
                    <a:pt x="500618" y="399352"/>
                    <a:pt x="505151" y="397752"/>
                    <a:pt x="508350" y="389888"/>
                  </a:cubicBezTo>
                  <a:cubicBezTo>
                    <a:pt x="511682" y="381890"/>
                    <a:pt x="515815" y="374158"/>
                    <a:pt x="519414" y="366294"/>
                  </a:cubicBezTo>
                  <a:cubicBezTo>
                    <a:pt x="525012" y="354163"/>
                    <a:pt x="533677" y="344700"/>
                    <a:pt x="543541" y="335901"/>
                  </a:cubicBezTo>
                  <a:cubicBezTo>
                    <a:pt x="585797" y="297912"/>
                    <a:pt x="630985" y="263520"/>
                    <a:pt x="675506" y="228196"/>
                  </a:cubicBezTo>
                  <a:cubicBezTo>
                    <a:pt x="682971" y="222198"/>
                    <a:pt x="690436" y="216199"/>
                    <a:pt x="698168" y="210601"/>
                  </a:cubicBezTo>
                  <a:cubicBezTo>
                    <a:pt x="702700" y="207268"/>
                    <a:pt x="704566" y="208468"/>
                    <a:pt x="704833" y="214067"/>
                  </a:cubicBezTo>
                  <a:cubicBezTo>
                    <a:pt x="705099" y="219532"/>
                    <a:pt x="702300" y="223797"/>
                    <a:pt x="699367" y="227930"/>
                  </a:cubicBezTo>
                  <a:cubicBezTo>
                    <a:pt x="688836" y="242726"/>
                    <a:pt x="676307" y="255922"/>
                    <a:pt x="664576" y="269652"/>
                  </a:cubicBezTo>
                  <a:cubicBezTo>
                    <a:pt x="622854" y="318573"/>
                    <a:pt x="580598" y="366960"/>
                    <a:pt x="535144" y="412548"/>
                  </a:cubicBezTo>
                  <a:cubicBezTo>
                    <a:pt x="531677" y="416014"/>
                    <a:pt x="532344" y="420280"/>
                    <a:pt x="531411" y="424145"/>
                  </a:cubicBezTo>
                  <a:cubicBezTo>
                    <a:pt x="530345" y="429344"/>
                    <a:pt x="529145" y="434276"/>
                    <a:pt x="525679" y="438408"/>
                  </a:cubicBezTo>
                  <a:cubicBezTo>
                    <a:pt x="522346" y="442274"/>
                    <a:pt x="522346" y="447073"/>
                    <a:pt x="523280" y="451738"/>
                  </a:cubicBezTo>
                  <a:cubicBezTo>
                    <a:pt x="528878" y="479731"/>
                    <a:pt x="537143" y="506924"/>
                    <a:pt x="544341" y="534516"/>
                  </a:cubicBezTo>
                  <a:cubicBezTo>
                    <a:pt x="556338" y="581171"/>
                    <a:pt x="573133" y="626359"/>
                    <a:pt x="588862" y="671814"/>
                  </a:cubicBezTo>
                  <a:cubicBezTo>
                    <a:pt x="609124" y="730066"/>
                    <a:pt x="623920" y="790050"/>
                    <a:pt x="640982" y="849234"/>
                  </a:cubicBezTo>
                  <a:cubicBezTo>
                    <a:pt x="659244" y="912684"/>
                    <a:pt x="674307" y="976935"/>
                    <a:pt x="688436" y="1041451"/>
                  </a:cubicBezTo>
                  <a:cubicBezTo>
                    <a:pt x="690436" y="1050382"/>
                    <a:pt x="691370" y="1059580"/>
                    <a:pt x="692836" y="1068777"/>
                  </a:cubicBezTo>
                  <a:cubicBezTo>
                    <a:pt x="693102" y="1070244"/>
                    <a:pt x="694035" y="1072243"/>
                    <a:pt x="691902" y="1072776"/>
                  </a:cubicBezTo>
                  <a:cubicBezTo>
                    <a:pt x="689903" y="1073310"/>
                    <a:pt x="689503" y="1071310"/>
                    <a:pt x="688970" y="1069844"/>
                  </a:cubicBezTo>
                  <a:cubicBezTo>
                    <a:pt x="683638" y="1055847"/>
                    <a:pt x="678440" y="1041851"/>
                    <a:pt x="674440" y="1027455"/>
                  </a:cubicBezTo>
                  <a:cubicBezTo>
                    <a:pt x="646314" y="925882"/>
                    <a:pt x="616189" y="824841"/>
                    <a:pt x="584463" y="724200"/>
                  </a:cubicBezTo>
                  <a:cubicBezTo>
                    <a:pt x="559404" y="645021"/>
                    <a:pt x="532877" y="566375"/>
                    <a:pt x="500886" y="489595"/>
                  </a:cubicBezTo>
                  <a:cubicBezTo>
                    <a:pt x="498086" y="483063"/>
                    <a:pt x="495287" y="476532"/>
                    <a:pt x="492354" y="470000"/>
                  </a:cubicBezTo>
                  <a:cubicBezTo>
                    <a:pt x="490222" y="465468"/>
                    <a:pt x="486889" y="460136"/>
                    <a:pt x="482090" y="460802"/>
                  </a:cubicBezTo>
                  <a:cubicBezTo>
                    <a:pt x="478092" y="461335"/>
                    <a:pt x="477158" y="467867"/>
                    <a:pt x="476092" y="471999"/>
                  </a:cubicBezTo>
                  <a:cubicBezTo>
                    <a:pt x="474225" y="479731"/>
                    <a:pt x="474892" y="487595"/>
                    <a:pt x="475292" y="495460"/>
                  </a:cubicBezTo>
                  <a:lnTo>
                    <a:pt x="474505" y="1219200"/>
                  </a:lnTo>
                  <a:lnTo>
                    <a:pt x="407041" y="1219200"/>
                  </a:lnTo>
                  <a:lnTo>
                    <a:pt x="409382" y="1154457"/>
                  </a:lnTo>
                  <a:cubicBezTo>
                    <a:pt x="419288" y="881913"/>
                    <a:pt x="429424" y="609994"/>
                    <a:pt x="434503" y="499459"/>
                  </a:cubicBezTo>
                  <a:cubicBezTo>
                    <a:pt x="435169" y="487595"/>
                    <a:pt x="434236" y="486129"/>
                    <a:pt x="423306" y="490661"/>
                  </a:cubicBezTo>
                  <a:cubicBezTo>
                    <a:pt x="405710" y="497992"/>
                    <a:pt x="393313" y="487995"/>
                    <a:pt x="380117" y="479731"/>
                  </a:cubicBezTo>
                  <a:cubicBezTo>
                    <a:pt x="378117" y="478398"/>
                    <a:pt x="377584" y="475732"/>
                    <a:pt x="377317" y="473199"/>
                  </a:cubicBezTo>
                  <a:cubicBezTo>
                    <a:pt x="376918" y="468400"/>
                    <a:pt x="377850" y="463735"/>
                    <a:pt x="379584" y="459469"/>
                  </a:cubicBezTo>
                  <a:cubicBezTo>
                    <a:pt x="384516" y="447739"/>
                    <a:pt x="388248" y="435609"/>
                    <a:pt x="392380" y="423612"/>
                  </a:cubicBezTo>
                  <a:cubicBezTo>
                    <a:pt x="394913" y="416281"/>
                    <a:pt x="400112" y="413881"/>
                    <a:pt x="407577" y="416281"/>
                  </a:cubicBezTo>
                  <a:cubicBezTo>
                    <a:pt x="413841" y="418147"/>
                    <a:pt x="418907" y="422412"/>
                    <a:pt x="423839" y="426411"/>
                  </a:cubicBezTo>
                  <a:cubicBezTo>
                    <a:pt x="426105" y="428145"/>
                    <a:pt x="427837" y="428811"/>
                    <a:pt x="430771" y="427744"/>
                  </a:cubicBezTo>
                  <a:cubicBezTo>
                    <a:pt x="438635" y="424811"/>
                    <a:pt x="446500" y="422279"/>
                    <a:pt x="454498" y="419880"/>
                  </a:cubicBezTo>
                  <a:cubicBezTo>
                    <a:pt x="458629" y="418680"/>
                    <a:pt x="457830" y="417080"/>
                    <a:pt x="455564" y="414681"/>
                  </a:cubicBezTo>
                  <a:cubicBezTo>
                    <a:pt x="450498" y="409482"/>
                    <a:pt x="444500" y="405617"/>
                    <a:pt x="438368" y="402018"/>
                  </a:cubicBezTo>
                  <a:cubicBezTo>
                    <a:pt x="410243" y="385488"/>
                    <a:pt x="385448" y="364694"/>
                    <a:pt x="362921" y="341233"/>
                  </a:cubicBezTo>
                  <a:cubicBezTo>
                    <a:pt x="314001" y="290180"/>
                    <a:pt x="263881" y="240193"/>
                    <a:pt x="212294" y="191672"/>
                  </a:cubicBezTo>
                  <a:cubicBezTo>
                    <a:pt x="148977" y="131821"/>
                    <a:pt x="81661" y="76102"/>
                    <a:pt x="15811" y="18917"/>
                  </a:cubicBezTo>
                  <a:cubicBezTo>
                    <a:pt x="11146" y="14919"/>
                    <a:pt x="6747" y="10786"/>
                    <a:pt x="2215" y="6654"/>
                  </a:cubicBezTo>
                  <a:cubicBezTo>
                    <a:pt x="882" y="5321"/>
                    <a:pt x="-718" y="3588"/>
                    <a:pt x="348" y="1589"/>
                  </a:cubicBezTo>
                  <a:cubicBezTo>
                    <a:pt x="1548" y="-678"/>
                    <a:pt x="4081" y="-11"/>
                    <a:pt x="6081" y="522"/>
                  </a:cubicBezTo>
                  <a:close/>
                </a:path>
              </a:pathLst>
            </a:custGeom>
            <a:solidFill>
              <a:schemeClr val="accent1">
                <a:lumMod val="75000"/>
                <a:alpha val="40000"/>
              </a:schemeClr>
            </a:solidFill>
            <a:ln w="2261" cap="flat">
              <a:noFill/>
              <a:prstDash val="solid"/>
              <a:miter/>
            </a:ln>
          </p:spPr>
          <p:txBody>
            <a:bodyPr wrap="square" rtlCol="0" anchor="ctr">
              <a:noAutofit/>
            </a:bodyPr>
            <a:lstStyle/>
            <a:p>
              <a:endParaRPr lang="en-US" sz="1050"/>
            </a:p>
          </p:txBody>
        </p:sp>
        <p:sp>
          <p:nvSpPr>
            <p:cNvPr id="24" name="Freeform: Shape 23">
              <a:extLst>
                <a:ext uri="{FF2B5EF4-FFF2-40B4-BE49-F238E27FC236}">
                  <a16:creationId xmlns:a16="http://schemas.microsoft.com/office/drawing/2014/main" id="{29598C0A-7EE6-4767-B149-6F044CB9FD7B}"/>
                </a:ext>
              </a:extLst>
            </p:cNvPr>
            <p:cNvSpPr/>
            <p:nvPr userDrawn="1"/>
          </p:nvSpPr>
          <p:spPr>
            <a:xfrm>
              <a:off x="939798" y="608493"/>
              <a:ext cx="364480" cy="630452"/>
            </a:xfrm>
            <a:custGeom>
              <a:avLst/>
              <a:gdLst>
                <a:gd name="connsiteX0" fmla="*/ 6081 w 704850"/>
                <a:gd name="connsiteY0" fmla="*/ 522 h 1219200"/>
                <a:gd name="connsiteX1" fmla="*/ 32074 w 704850"/>
                <a:gd name="connsiteY1" fmla="*/ 13452 h 1219200"/>
                <a:gd name="connsiteX2" fmla="*/ 371186 w 704850"/>
                <a:gd name="connsiteY2" fmla="*/ 291913 h 1219200"/>
                <a:gd name="connsiteX3" fmla="*/ 478491 w 704850"/>
                <a:gd name="connsiteY3" fmla="*/ 386822 h 1219200"/>
                <a:gd name="connsiteX4" fmla="*/ 492887 w 704850"/>
                <a:gd name="connsiteY4" fmla="*/ 396152 h 1219200"/>
                <a:gd name="connsiteX5" fmla="*/ 508350 w 704850"/>
                <a:gd name="connsiteY5" fmla="*/ 389888 h 1219200"/>
                <a:gd name="connsiteX6" fmla="*/ 519414 w 704850"/>
                <a:gd name="connsiteY6" fmla="*/ 366294 h 1219200"/>
                <a:gd name="connsiteX7" fmla="*/ 543541 w 704850"/>
                <a:gd name="connsiteY7" fmla="*/ 335901 h 1219200"/>
                <a:gd name="connsiteX8" fmla="*/ 675506 w 704850"/>
                <a:gd name="connsiteY8" fmla="*/ 228196 h 1219200"/>
                <a:gd name="connsiteX9" fmla="*/ 698168 w 704850"/>
                <a:gd name="connsiteY9" fmla="*/ 210601 h 1219200"/>
                <a:gd name="connsiteX10" fmla="*/ 704833 w 704850"/>
                <a:gd name="connsiteY10" fmla="*/ 214067 h 1219200"/>
                <a:gd name="connsiteX11" fmla="*/ 699367 w 704850"/>
                <a:gd name="connsiteY11" fmla="*/ 227930 h 1219200"/>
                <a:gd name="connsiteX12" fmla="*/ 664576 w 704850"/>
                <a:gd name="connsiteY12" fmla="*/ 269652 h 1219200"/>
                <a:gd name="connsiteX13" fmla="*/ 535144 w 704850"/>
                <a:gd name="connsiteY13" fmla="*/ 412548 h 1219200"/>
                <a:gd name="connsiteX14" fmla="*/ 531411 w 704850"/>
                <a:gd name="connsiteY14" fmla="*/ 424145 h 1219200"/>
                <a:gd name="connsiteX15" fmla="*/ 525679 w 704850"/>
                <a:gd name="connsiteY15" fmla="*/ 438408 h 1219200"/>
                <a:gd name="connsiteX16" fmla="*/ 523280 w 704850"/>
                <a:gd name="connsiteY16" fmla="*/ 451738 h 1219200"/>
                <a:gd name="connsiteX17" fmla="*/ 544341 w 704850"/>
                <a:gd name="connsiteY17" fmla="*/ 534516 h 1219200"/>
                <a:gd name="connsiteX18" fmla="*/ 588862 w 704850"/>
                <a:gd name="connsiteY18" fmla="*/ 671814 h 1219200"/>
                <a:gd name="connsiteX19" fmla="*/ 640982 w 704850"/>
                <a:gd name="connsiteY19" fmla="*/ 849234 h 1219200"/>
                <a:gd name="connsiteX20" fmla="*/ 688436 w 704850"/>
                <a:gd name="connsiteY20" fmla="*/ 1041451 h 1219200"/>
                <a:gd name="connsiteX21" fmla="*/ 692836 w 704850"/>
                <a:gd name="connsiteY21" fmla="*/ 1068777 h 1219200"/>
                <a:gd name="connsiteX22" fmla="*/ 691902 w 704850"/>
                <a:gd name="connsiteY22" fmla="*/ 1072776 h 1219200"/>
                <a:gd name="connsiteX23" fmla="*/ 688970 w 704850"/>
                <a:gd name="connsiteY23" fmla="*/ 1069844 h 1219200"/>
                <a:gd name="connsiteX24" fmla="*/ 674440 w 704850"/>
                <a:gd name="connsiteY24" fmla="*/ 1027455 h 1219200"/>
                <a:gd name="connsiteX25" fmla="*/ 584463 w 704850"/>
                <a:gd name="connsiteY25" fmla="*/ 724200 h 1219200"/>
                <a:gd name="connsiteX26" fmla="*/ 500886 w 704850"/>
                <a:gd name="connsiteY26" fmla="*/ 489595 h 1219200"/>
                <a:gd name="connsiteX27" fmla="*/ 492354 w 704850"/>
                <a:gd name="connsiteY27" fmla="*/ 470000 h 1219200"/>
                <a:gd name="connsiteX28" fmla="*/ 482090 w 704850"/>
                <a:gd name="connsiteY28" fmla="*/ 460802 h 1219200"/>
                <a:gd name="connsiteX29" fmla="*/ 476092 w 704850"/>
                <a:gd name="connsiteY29" fmla="*/ 471999 h 1219200"/>
                <a:gd name="connsiteX30" fmla="*/ 475292 w 704850"/>
                <a:gd name="connsiteY30" fmla="*/ 495460 h 1219200"/>
                <a:gd name="connsiteX31" fmla="*/ 474505 w 704850"/>
                <a:gd name="connsiteY31" fmla="*/ 1219200 h 1219200"/>
                <a:gd name="connsiteX32" fmla="*/ 407041 w 704850"/>
                <a:gd name="connsiteY32" fmla="*/ 1219200 h 1219200"/>
                <a:gd name="connsiteX33" fmla="*/ 409382 w 704850"/>
                <a:gd name="connsiteY33" fmla="*/ 1154457 h 1219200"/>
                <a:gd name="connsiteX34" fmla="*/ 434503 w 704850"/>
                <a:gd name="connsiteY34" fmla="*/ 499459 h 1219200"/>
                <a:gd name="connsiteX35" fmla="*/ 423306 w 704850"/>
                <a:gd name="connsiteY35" fmla="*/ 490661 h 1219200"/>
                <a:gd name="connsiteX36" fmla="*/ 380117 w 704850"/>
                <a:gd name="connsiteY36" fmla="*/ 479731 h 1219200"/>
                <a:gd name="connsiteX37" fmla="*/ 377317 w 704850"/>
                <a:gd name="connsiteY37" fmla="*/ 473199 h 1219200"/>
                <a:gd name="connsiteX38" fmla="*/ 379584 w 704850"/>
                <a:gd name="connsiteY38" fmla="*/ 459469 h 1219200"/>
                <a:gd name="connsiteX39" fmla="*/ 392380 w 704850"/>
                <a:gd name="connsiteY39" fmla="*/ 423612 h 1219200"/>
                <a:gd name="connsiteX40" fmla="*/ 407577 w 704850"/>
                <a:gd name="connsiteY40" fmla="*/ 416281 h 1219200"/>
                <a:gd name="connsiteX41" fmla="*/ 423839 w 704850"/>
                <a:gd name="connsiteY41" fmla="*/ 426411 h 1219200"/>
                <a:gd name="connsiteX42" fmla="*/ 430771 w 704850"/>
                <a:gd name="connsiteY42" fmla="*/ 427744 h 1219200"/>
                <a:gd name="connsiteX43" fmla="*/ 454498 w 704850"/>
                <a:gd name="connsiteY43" fmla="*/ 419880 h 1219200"/>
                <a:gd name="connsiteX44" fmla="*/ 455564 w 704850"/>
                <a:gd name="connsiteY44" fmla="*/ 414681 h 1219200"/>
                <a:gd name="connsiteX45" fmla="*/ 438368 w 704850"/>
                <a:gd name="connsiteY45" fmla="*/ 402018 h 1219200"/>
                <a:gd name="connsiteX46" fmla="*/ 362921 w 704850"/>
                <a:gd name="connsiteY46" fmla="*/ 341233 h 1219200"/>
                <a:gd name="connsiteX47" fmla="*/ 212294 w 704850"/>
                <a:gd name="connsiteY47" fmla="*/ 191672 h 1219200"/>
                <a:gd name="connsiteX48" fmla="*/ 15811 w 704850"/>
                <a:gd name="connsiteY48" fmla="*/ 18917 h 1219200"/>
                <a:gd name="connsiteX49" fmla="*/ 2215 w 704850"/>
                <a:gd name="connsiteY49" fmla="*/ 6654 h 1219200"/>
                <a:gd name="connsiteX50" fmla="*/ 348 w 704850"/>
                <a:gd name="connsiteY50" fmla="*/ 1589 h 1219200"/>
                <a:gd name="connsiteX51" fmla="*/ 6081 w 704850"/>
                <a:gd name="connsiteY51" fmla="*/ 522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04850" h="1219200">
                  <a:moveTo>
                    <a:pt x="6081" y="522"/>
                  </a:moveTo>
                  <a:cubicBezTo>
                    <a:pt x="15678" y="2921"/>
                    <a:pt x="24342" y="7587"/>
                    <a:pt x="32074" y="13452"/>
                  </a:cubicBezTo>
                  <a:cubicBezTo>
                    <a:pt x="148043" y="102495"/>
                    <a:pt x="262281" y="194072"/>
                    <a:pt x="371186" y="291913"/>
                  </a:cubicBezTo>
                  <a:cubicBezTo>
                    <a:pt x="406643" y="323905"/>
                    <a:pt x="442634" y="355230"/>
                    <a:pt x="478491" y="386822"/>
                  </a:cubicBezTo>
                  <a:cubicBezTo>
                    <a:pt x="482757" y="390687"/>
                    <a:pt x="487555" y="393887"/>
                    <a:pt x="492887" y="396152"/>
                  </a:cubicBezTo>
                  <a:cubicBezTo>
                    <a:pt x="500618" y="399352"/>
                    <a:pt x="505151" y="397752"/>
                    <a:pt x="508350" y="389888"/>
                  </a:cubicBezTo>
                  <a:cubicBezTo>
                    <a:pt x="511682" y="381890"/>
                    <a:pt x="515815" y="374158"/>
                    <a:pt x="519414" y="366294"/>
                  </a:cubicBezTo>
                  <a:cubicBezTo>
                    <a:pt x="525012" y="354163"/>
                    <a:pt x="533677" y="344700"/>
                    <a:pt x="543541" y="335901"/>
                  </a:cubicBezTo>
                  <a:cubicBezTo>
                    <a:pt x="585797" y="297912"/>
                    <a:pt x="630985" y="263520"/>
                    <a:pt x="675506" y="228196"/>
                  </a:cubicBezTo>
                  <a:cubicBezTo>
                    <a:pt x="682971" y="222198"/>
                    <a:pt x="690436" y="216199"/>
                    <a:pt x="698168" y="210601"/>
                  </a:cubicBezTo>
                  <a:cubicBezTo>
                    <a:pt x="702700" y="207268"/>
                    <a:pt x="704566" y="208468"/>
                    <a:pt x="704833" y="214067"/>
                  </a:cubicBezTo>
                  <a:cubicBezTo>
                    <a:pt x="705099" y="219532"/>
                    <a:pt x="702300" y="223797"/>
                    <a:pt x="699367" y="227930"/>
                  </a:cubicBezTo>
                  <a:cubicBezTo>
                    <a:pt x="688836" y="242726"/>
                    <a:pt x="676307" y="255922"/>
                    <a:pt x="664576" y="269652"/>
                  </a:cubicBezTo>
                  <a:cubicBezTo>
                    <a:pt x="622854" y="318573"/>
                    <a:pt x="580598" y="366960"/>
                    <a:pt x="535144" y="412548"/>
                  </a:cubicBezTo>
                  <a:cubicBezTo>
                    <a:pt x="531677" y="416014"/>
                    <a:pt x="532344" y="420280"/>
                    <a:pt x="531411" y="424145"/>
                  </a:cubicBezTo>
                  <a:cubicBezTo>
                    <a:pt x="530345" y="429344"/>
                    <a:pt x="529145" y="434276"/>
                    <a:pt x="525679" y="438408"/>
                  </a:cubicBezTo>
                  <a:cubicBezTo>
                    <a:pt x="522346" y="442274"/>
                    <a:pt x="522346" y="447073"/>
                    <a:pt x="523280" y="451738"/>
                  </a:cubicBezTo>
                  <a:cubicBezTo>
                    <a:pt x="528878" y="479731"/>
                    <a:pt x="537143" y="506924"/>
                    <a:pt x="544341" y="534516"/>
                  </a:cubicBezTo>
                  <a:cubicBezTo>
                    <a:pt x="556338" y="581171"/>
                    <a:pt x="573133" y="626359"/>
                    <a:pt x="588862" y="671814"/>
                  </a:cubicBezTo>
                  <a:cubicBezTo>
                    <a:pt x="609124" y="730066"/>
                    <a:pt x="623920" y="790050"/>
                    <a:pt x="640982" y="849234"/>
                  </a:cubicBezTo>
                  <a:cubicBezTo>
                    <a:pt x="659244" y="912684"/>
                    <a:pt x="674307" y="976935"/>
                    <a:pt x="688436" y="1041451"/>
                  </a:cubicBezTo>
                  <a:cubicBezTo>
                    <a:pt x="690436" y="1050382"/>
                    <a:pt x="691370" y="1059580"/>
                    <a:pt x="692836" y="1068777"/>
                  </a:cubicBezTo>
                  <a:cubicBezTo>
                    <a:pt x="693102" y="1070244"/>
                    <a:pt x="694035" y="1072243"/>
                    <a:pt x="691902" y="1072776"/>
                  </a:cubicBezTo>
                  <a:cubicBezTo>
                    <a:pt x="689903" y="1073310"/>
                    <a:pt x="689503" y="1071310"/>
                    <a:pt x="688970" y="1069844"/>
                  </a:cubicBezTo>
                  <a:cubicBezTo>
                    <a:pt x="683638" y="1055847"/>
                    <a:pt x="678440" y="1041851"/>
                    <a:pt x="674440" y="1027455"/>
                  </a:cubicBezTo>
                  <a:cubicBezTo>
                    <a:pt x="646314" y="925882"/>
                    <a:pt x="616189" y="824841"/>
                    <a:pt x="584463" y="724200"/>
                  </a:cubicBezTo>
                  <a:cubicBezTo>
                    <a:pt x="559404" y="645021"/>
                    <a:pt x="532877" y="566375"/>
                    <a:pt x="500886" y="489595"/>
                  </a:cubicBezTo>
                  <a:cubicBezTo>
                    <a:pt x="498086" y="483063"/>
                    <a:pt x="495287" y="476532"/>
                    <a:pt x="492354" y="470000"/>
                  </a:cubicBezTo>
                  <a:cubicBezTo>
                    <a:pt x="490222" y="465468"/>
                    <a:pt x="486889" y="460136"/>
                    <a:pt x="482090" y="460802"/>
                  </a:cubicBezTo>
                  <a:cubicBezTo>
                    <a:pt x="478092" y="461335"/>
                    <a:pt x="477158" y="467867"/>
                    <a:pt x="476092" y="471999"/>
                  </a:cubicBezTo>
                  <a:cubicBezTo>
                    <a:pt x="474225" y="479731"/>
                    <a:pt x="474892" y="487595"/>
                    <a:pt x="475292" y="495460"/>
                  </a:cubicBezTo>
                  <a:lnTo>
                    <a:pt x="474505" y="1219200"/>
                  </a:lnTo>
                  <a:lnTo>
                    <a:pt x="407041" y="1219200"/>
                  </a:lnTo>
                  <a:lnTo>
                    <a:pt x="409382" y="1154457"/>
                  </a:lnTo>
                  <a:cubicBezTo>
                    <a:pt x="419288" y="881913"/>
                    <a:pt x="429424" y="609994"/>
                    <a:pt x="434503" y="499459"/>
                  </a:cubicBezTo>
                  <a:cubicBezTo>
                    <a:pt x="435169" y="487595"/>
                    <a:pt x="434236" y="486129"/>
                    <a:pt x="423306" y="490661"/>
                  </a:cubicBezTo>
                  <a:cubicBezTo>
                    <a:pt x="405710" y="497992"/>
                    <a:pt x="393313" y="487995"/>
                    <a:pt x="380117" y="479731"/>
                  </a:cubicBezTo>
                  <a:cubicBezTo>
                    <a:pt x="378117" y="478398"/>
                    <a:pt x="377584" y="475732"/>
                    <a:pt x="377317" y="473199"/>
                  </a:cubicBezTo>
                  <a:cubicBezTo>
                    <a:pt x="376918" y="468400"/>
                    <a:pt x="377850" y="463735"/>
                    <a:pt x="379584" y="459469"/>
                  </a:cubicBezTo>
                  <a:cubicBezTo>
                    <a:pt x="384516" y="447739"/>
                    <a:pt x="388248" y="435609"/>
                    <a:pt x="392380" y="423612"/>
                  </a:cubicBezTo>
                  <a:cubicBezTo>
                    <a:pt x="394913" y="416281"/>
                    <a:pt x="400112" y="413881"/>
                    <a:pt x="407577" y="416281"/>
                  </a:cubicBezTo>
                  <a:cubicBezTo>
                    <a:pt x="413841" y="418147"/>
                    <a:pt x="418907" y="422412"/>
                    <a:pt x="423839" y="426411"/>
                  </a:cubicBezTo>
                  <a:cubicBezTo>
                    <a:pt x="426105" y="428145"/>
                    <a:pt x="427837" y="428811"/>
                    <a:pt x="430771" y="427744"/>
                  </a:cubicBezTo>
                  <a:cubicBezTo>
                    <a:pt x="438635" y="424811"/>
                    <a:pt x="446500" y="422279"/>
                    <a:pt x="454498" y="419880"/>
                  </a:cubicBezTo>
                  <a:cubicBezTo>
                    <a:pt x="458629" y="418680"/>
                    <a:pt x="457830" y="417080"/>
                    <a:pt x="455564" y="414681"/>
                  </a:cubicBezTo>
                  <a:cubicBezTo>
                    <a:pt x="450498" y="409482"/>
                    <a:pt x="444500" y="405617"/>
                    <a:pt x="438368" y="402018"/>
                  </a:cubicBezTo>
                  <a:cubicBezTo>
                    <a:pt x="410243" y="385488"/>
                    <a:pt x="385448" y="364694"/>
                    <a:pt x="362921" y="341233"/>
                  </a:cubicBezTo>
                  <a:cubicBezTo>
                    <a:pt x="314001" y="290180"/>
                    <a:pt x="263881" y="240193"/>
                    <a:pt x="212294" y="191672"/>
                  </a:cubicBezTo>
                  <a:cubicBezTo>
                    <a:pt x="148977" y="131821"/>
                    <a:pt x="81661" y="76102"/>
                    <a:pt x="15811" y="18917"/>
                  </a:cubicBezTo>
                  <a:cubicBezTo>
                    <a:pt x="11146" y="14919"/>
                    <a:pt x="6747" y="10786"/>
                    <a:pt x="2215" y="6654"/>
                  </a:cubicBezTo>
                  <a:cubicBezTo>
                    <a:pt x="882" y="5321"/>
                    <a:pt x="-718" y="3588"/>
                    <a:pt x="348" y="1589"/>
                  </a:cubicBezTo>
                  <a:cubicBezTo>
                    <a:pt x="1548" y="-678"/>
                    <a:pt x="4081" y="-11"/>
                    <a:pt x="6081" y="522"/>
                  </a:cubicBezTo>
                  <a:close/>
                </a:path>
              </a:pathLst>
            </a:custGeom>
            <a:solidFill>
              <a:schemeClr val="accent1">
                <a:lumMod val="75000"/>
                <a:alpha val="40000"/>
              </a:schemeClr>
            </a:solidFill>
            <a:ln w="2261" cap="flat">
              <a:noFill/>
              <a:prstDash val="solid"/>
              <a:miter/>
            </a:ln>
          </p:spPr>
          <p:txBody>
            <a:bodyPr wrap="square" rtlCol="0" anchor="ctr">
              <a:noAutofit/>
            </a:bodyPr>
            <a:lstStyle/>
            <a:p>
              <a:endParaRPr lang="en-US" sz="1050"/>
            </a:p>
          </p:txBody>
        </p:sp>
        <p:sp>
          <p:nvSpPr>
            <p:cNvPr id="25" name="Freeform: Shape 24">
              <a:extLst>
                <a:ext uri="{FF2B5EF4-FFF2-40B4-BE49-F238E27FC236}">
                  <a16:creationId xmlns:a16="http://schemas.microsoft.com/office/drawing/2014/main" id="{5736E712-C4F3-4B0A-8585-2B8D1DBCB0CC}"/>
                </a:ext>
              </a:extLst>
            </p:cNvPr>
            <p:cNvSpPr/>
            <p:nvPr userDrawn="1"/>
          </p:nvSpPr>
          <p:spPr>
            <a:xfrm>
              <a:off x="2379627" y="555674"/>
              <a:ext cx="383601" cy="663526"/>
            </a:xfrm>
            <a:custGeom>
              <a:avLst/>
              <a:gdLst>
                <a:gd name="connsiteX0" fmla="*/ 6081 w 704850"/>
                <a:gd name="connsiteY0" fmla="*/ 522 h 1219200"/>
                <a:gd name="connsiteX1" fmla="*/ 32074 w 704850"/>
                <a:gd name="connsiteY1" fmla="*/ 13452 h 1219200"/>
                <a:gd name="connsiteX2" fmla="*/ 371186 w 704850"/>
                <a:gd name="connsiteY2" fmla="*/ 291913 h 1219200"/>
                <a:gd name="connsiteX3" fmla="*/ 478491 w 704850"/>
                <a:gd name="connsiteY3" fmla="*/ 386822 h 1219200"/>
                <a:gd name="connsiteX4" fmla="*/ 492887 w 704850"/>
                <a:gd name="connsiteY4" fmla="*/ 396152 h 1219200"/>
                <a:gd name="connsiteX5" fmla="*/ 508350 w 704850"/>
                <a:gd name="connsiteY5" fmla="*/ 389888 h 1219200"/>
                <a:gd name="connsiteX6" fmla="*/ 519414 w 704850"/>
                <a:gd name="connsiteY6" fmla="*/ 366294 h 1219200"/>
                <a:gd name="connsiteX7" fmla="*/ 543541 w 704850"/>
                <a:gd name="connsiteY7" fmla="*/ 335901 h 1219200"/>
                <a:gd name="connsiteX8" fmla="*/ 675506 w 704850"/>
                <a:gd name="connsiteY8" fmla="*/ 228196 h 1219200"/>
                <a:gd name="connsiteX9" fmla="*/ 698168 w 704850"/>
                <a:gd name="connsiteY9" fmla="*/ 210601 h 1219200"/>
                <a:gd name="connsiteX10" fmla="*/ 704833 w 704850"/>
                <a:gd name="connsiteY10" fmla="*/ 214067 h 1219200"/>
                <a:gd name="connsiteX11" fmla="*/ 699367 w 704850"/>
                <a:gd name="connsiteY11" fmla="*/ 227930 h 1219200"/>
                <a:gd name="connsiteX12" fmla="*/ 664576 w 704850"/>
                <a:gd name="connsiteY12" fmla="*/ 269652 h 1219200"/>
                <a:gd name="connsiteX13" fmla="*/ 535144 w 704850"/>
                <a:gd name="connsiteY13" fmla="*/ 412548 h 1219200"/>
                <a:gd name="connsiteX14" fmla="*/ 531411 w 704850"/>
                <a:gd name="connsiteY14" fmla="*/ 424145 h 1219200"/>
                <a:gd name="connsiteX15" fmla="*/ 525679 w 704850"/>
                <a:gd name="connsiteY15" fmla="*/ 438408 h 1219200"/>
                <a:gd name="connsiteX16" fmla="*/ 523280 w 704850"/>
                <a:gd name="connsiteY16" fmla="*/ 451738 h 1219200"/>
                <a:gd name="connsiteX17" fmla="*/ 544341 w 704850"/>
                <a:gd name="connsiteY17" fmla="*/ 534516 h 1219200"/>
                <a:gd name="connsiteX18" fmla="*/ 588862 w 704850"/>
                <a:gd name="connsiteY18" fmla="*/ 671814 h 1219200"/>
                <a:gd name="connsiteX19" fmla="*/ 640982 w 704850"/>
                <a:gd name="connsiteY19" fmla="*/ 849234 h 1219200"/>
                <a:gd name="connsiteX20" fmla="*/ 688436 w 704850"/>
                <a:gd name="connsiteY20" fmla="*/ 1041451 h 1219200"/>
                <a:gd name="connsiteX21" fmla="*/ 692836 w 704850"/>
                <a:gd name="connsiteY21" fmla="*/ 1068777 h 1219200"/>
                <a:gd name="connsiteX22" fmla="*/ 691902 w 704850"/>
                <a:gd name="connsiteY22" fmla="*/ 1072776 h 1219200"/>
                <a:gd name="connsiteX23" fmla="*/ 688970 w 704850"/>
                <a:gd name="connsiteY23" fmla="*/ 1069844 h 1219200"/>
                <a:gd name="connsiteX24" fmla="*/ 674440 w 704850"/>
                <a:gd name="connsiteY24" fmla="*/ 1027455 h 1219200"/>
                <a:gd name="connsiteX25" fmla="*/ 584463 w 704850"/>
                <a:gd name="connsiteY25" fmla="*/ 724200 h 1219200"/>
                <a:gd name="connsiteX26" fmla="*/ 500886 w 704850"/>
                <a:gd name="connsiteY26" fmla="*/ 489595 h 1219200"/>
                <a:gd name="connsiteX27" fmla="*/ 492354 w 704850"/>
                <a:gd name="connsiteY27" fmla="*/ 470000 h 1219200"/>
                <a:gd name="connsiteX28" fmla="*/ 482090 w 704850"/>
                <a:gd name="connsiteY28" fmla="*/ 460802 h 1219200"/>
                <a:gd name="connsiteX29" fmla="*/ 476092 w 704850"/>
                <a:gd name="connsiteY29" fmla="*/ 471999 h 1219200"/>
                <a:gd name="connsiteX30" fmla="*/ 475292 w 704850"/>
                <a:gd name="connsiteY30" fmla="*/ 495460 h 1219200"/>
                <a:gd name="connsiteX31" fmla="*/ 474505 w 704850"/>
                <a:gd name="connsiteY31" fmla="*/ 1219200 h 1219200"/>
                <a:gd name="connsiteX32" fmla="*/ 407041 w 704850"/>
                <a:gd name="connsiteY32" fmla="*/ 1219200 h 1219200"/>
                <a:gd name="connsiteX33" fmla="*/ 409382 w 704850"/>
                <a:gd name="connsiteY33" fmla="*/ 1154457 h 1219200"/>
                <a:gd name="connsiteX34" fmla="*/ 434503 w 704850"/>
                <a:gd name="connsiteY34" fmla="*/ 499459 h 1219200"/>
                <a:gd name="connsiteX35" fmla="*/ 423306 w 704850"/>
                <a:gd name="connsiteY35" fmla="*/ 490661 h 1219200"/>
                <a:gd name="connsiteX36" fmla="*/ 380117 w 704850"/>
                <a:gd name="connsiteY36" fmla="*/ 479731 h 1219200"/>
                <a:gd name="connsiteX37" fmla="*/ 377317 w 704850"/>
                <a:gd name="connsiteY37" fmla="*/ 473199 h 1219200"/>
                <a:gd name="connsiteX38" fmla="*/ 379584 w 704850"/>
                <a:gd name="connsiteY38" fmla="*/ 459469 h 1219200"/>
                <a:gd name="connsiteX39" fmla="*/ 392380 w 704850"/>
                <a:gd name="connsiteY39" fmla="*/ 423612 h 1219200"/>
                <a:gd name="connsiteX40" fmla="*/ 407577 w 704850"/>
                <a:gd name="connsiteY40" fmla="*/ 416281 h 1219200"/>
                <a:gd name="connsiteX41" fmla="*/ 423839 w 704850"/>
                <a:gd name="connsiteY41" fmla="*/ 426411 h 1219200"/>
                <a:gd name="connsiteX42" fmla="*/ 430771 w 704850"/>
                <a:gd name="connsiteY42" fmla="*/ 427744 h 1219200"/>
                <a:gd name="connsiteX43" fmla="*/ 454498 w 704850"/>
                <a:gd name="connsiteY43" fmla="*/ 419880 h 1219200"/>
                <a:gd name="connsiteX44" fmla="*/ 455564 w 704850"/>
                <a:gd name="connsiteY44" fmla="*/ 414681 h 1219200"/>
                <a:gd name="connsiteX45" fmla="*/ 438368 w 704850"/>
                <a:gd name="connsiteY45" fmla="*/ 402018 h 1219200"/>
                <a:gd name="connsiteX46" fmla="*/ 362921 w 704850"/>
                <a:gd name="connsiteY46" fmla="*/ 341233 h 1219200"/>
                <a:gd name="connsiteX47" fmla="*/ 212294 w 704850"/>
                <a:gd name="connsiteY47" fmla="*/ 191672 h 1219200"/>
                <a:gd name="connsiteX48" fmla="*/ 15811 w 704850"/>
                <a:gd name="connsiteY48" fmla="*/ 18917 h 1219200"/>
                <a:gd name="connsiteX49" fmla="*/ 2215 w 704850"/>
                <a:gd name="connsiteY49" fmla="*/ 6654 h 1219200"/>
                <a:gd name="connsiteX50" fmla="*/ 348 w 704850"/>
                <a:gd name="connsiteY50" fmla="*/ 1589 h 1219200"/>
                <a:gd name="connsiteX51" fmla="*/ 6081 w 704850"/>
                <a:gd name="connsiteY51" fmla="*/ 522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04850" h="1219200">
                  <a:moveTo>
                    <a:pt x="6081" y="522"/>
                  </a:moveTo>
                  <a:cubicBezTo>
                    <a:pt x="15678" y="2921"/>
                    <a:pt x="24342" y="7587"/>
                    <a:pt x="32074" y="13452"/>
                  </a:cubicBezTo>
                  <a:cubicBezTo>
                    <a:pt x="148043" y="102495"/>
                    <a:pt x="262281" y="194072"/>
                    <a:pt x="371186" y="291913"/>
                  </a:cubicBezTo>
                  <a:cubicBezTo>
                    <a:pt x="406643" y="323905"/>
                    <a:pt x="442634" y="355230"/>
                    <a:pt x="478491" y="386822"/>
                  </a:cubicBezTo>
                  <a:cubicBezTo>
                    <a:pt x="482757" y="390687"/>
                    <a:pt x="487555" y="393887"/>
                    <a:pt x="492887" y="396152"/>
                  </a:cubicBezTo>
                  <a:cubicBezTo>
                    <a:pt x="500618" y="399352"/>
                    <a:pt x="505151" y="397752"/>
                    <a:pt x="508350" y="389888"/>
                  </a:cubicBezTo>
                  <a:cubicBezTo>
                    <a:pt x="511682" y="381890"/>
                    <a:pt x="515815" y="374158"/>
                    <a:pt x="519414" y="366294"/>
                  </a:cubicBezTo>
                  <a:cubicBezTo>
                    <a:pt x="525012" y="354163"/>
                    <a:pt x="533677" y="344700"/>
                    <a:pt x="543541" y="335901"/>
                  </a:cubicBezTo>
                  <a:cubicBezTo>
                    <a:pt x="585797" y="297912"/>
                    <a:pt x="630985" y="263520"/>
                    <a:pt x="675506" y="228196"/>
                  </a:cubicBezTo>
                  <a:cubicBezTo>
                    <a:pt x="682971" y="222198"/>
                    <a:pt x="690436" y="216199"/>
                    <a:pt x="698168" y="210601"/>
                  </a:cubicBezTo>
                  <a:cubicBezTo>
                    <a:pt x="702700" y="207268"/>
                    <a:pt x="704566" y="208468"/>
                    <a:pt x="704833" y="214067"/>
                  </a:cubicBezTo>
                  <a:cubicBezTo>
                    <a:pt x="705099" y="219532"/>
                    <a:pt x="702300" y="223797"/>
                    <a:pt x="699367" y="227930"/>
                  </a:cubicBezTo>
                  <a:cubicBezTo>
                    <a:pt x="688836" y="242726"/>
                    <a:pt x="676307" y="255922"/>
                    <a:pt x="664576" y="269652"/>
                  </a:cubicBezTo>
                  <a:cubicBezTo>
                    <a:pt x="622854" y="318573"/>
                    <a:pt x="580598" y="366960"/>
                    <a:pt x="535144" y="412548"/>
                  </a:cubicBezTo>
                  <a:cubicBezTo>
                    <a:pt x="531677" y="416014"/>
                    <a:pt x="532344" y="420280"/>
                    <a:pt x="531411" y="424145"/>
                  </a:cubicBezTo>
                  <a:cubicBezTo>
                    <a:pt x="530345" y="429344"/>
                    <a:pt x="529145" y="434276"/>
                    <a:pt x="525679" y="438408"/>
                  </a:cubicBezTo>
                  <a:cubicBezTo>
                    <a:pt x="522346" y="442274"/>
                    <a:pt x="522346" y="447073"/>
                    <a:pt x="523280" y="451738"/>
                  </a:cubicBezTo>
                  <a:cubicBezTo>
                    <a:pt x="528878" y="479731"/>
                    <a:pt x="537143" y="506924"/>
                    <a:pt x="544341" y="534516"/>
                  </a:cubicBezTo>
                  <a:cubicBezTo>
                    <a:pt x="556338" y="581171"/>
                    <a:pt x="573133" y="626359"/>
                    <a:pt x="588862" y="671814"/>
                  </a:cubicBezTo>
                  <a:cubicBezTo>
                    <a:pt x="609124" y="730066"/>
                    <a:pt x="623920" y="790050"/>
                    <a:pt x="640982" y="849234"/>
                  </a:cubicBezTo>
                  <a:cubicBezTo>
                    <a:pt x="659244" y="912684"/>
                    <a:pt x="674307" y="976935"/>
                    <a:pt x="688436" y="1041451"/>
                  </a:cubicBezTo>
                  <a:cubicBezTo>
                    <a:pt x="690436" y="1050382"/>
                    <a:pt x="691370" y="1059580"/>
                    <a:pt x="692836" y="1068777"/>
                  </a:cubicBezTo>
                  <a:cubicBezTo>
                    <a:pt x="693102" y="1070244"/>
                    <a:pt x="694035" y="1072243"/>
                    <a:pt x="691902" y="1072776"/>
                  </a:cubicBezTo>
                  <a:cubicBezTo>
                    <a:pt x="689903" y="1073310"/>
                    <a:pt x="689503" y="1071310"/>
                    <a:pt x="688970" y="1069844"/>
                  </a:cubicBezTo>
                  <a:cubicBezTo>
                    <a:pt x="683638" y="1055847"/>
                    <a:pt x="678440" y="1041851"/>
                    <a:pt x="674440" y="1027455"/>
                  </a:cubicBezTo>
                  <a:cubicBezTo>
                    <a:pt x="646314" y="925882"/>
                    <a:pt x="616189" y="824841"/>
                    <a:pt x="584463" y="724200"/>
                  </a:cubicBezTo>
                  <a:cubicBezTo>
                    <a:pt x="559404" y="645021"/>
                    <a:pt x="532877" y="566375"/>
                    <a:pt x="500886" y="489595"/>
                  </a:cubicBezTo>
                  <a:cubicBezTo>
                    <a:pt x="498086" y="483063"/>
                    <a:pt x="495287" y="476532"/>
                    <a:pt x="492354" y="470000"/>
                  </a:cubicBezTo>
                  <a:cubicBezTo>
                    <a:pt x="490222" y="465468"/>
                    <a:pt x="486889" y="460136"/>
                    <a:pt x="482090" y="460802"/>
                  </a:cubicBezTo>
                  <a:cubicBezTo>
                    <a:pt x="478092" y="461335"/>
                    <a:pt x="477158" y="467867"/>
                    <a:pt x="476092" y="471999"/>
                  </a:cubicBezTo>
                  <a:cubicBezTo>
                    <a:pt x="474225" y="479731"/>
                    <a:pt x="474892" y="487595"/>
                    <a:pt x="475292" y="495460"/>
                  </a:cubicBezTo>
                  <a:lnTo>
                    <a:pt x="474505" y="1219200"/>
                  </a:lnTo>
                  <a:lnTo>
                    <a:pt x="407041" y="1219200"/>
                  </a:lnTo>
                  <a:lnTo>
                    <a:pt x="409382" y="1154457"/>
                  </a:lnTo>
                  <a:cubicBezTo>
                    <a:pt x="419288" y="881913"/>
                    <a:pt x="429424" y="609994"/>
                    <a:pt x="434503" y="499459"/>
                  </a:cubicBezTo>
                  <a:cubicBezTo>
                    <a:pt x="435169" y="487595"/>
                    <a:pt x="434236" y="486129"/>
                    <a:pt x="423306" y="490661"/>
                  </a:cubicBezTo>
                  <a:cubicBezTo>
                    <a:pt x="405710" y="497992"/>
                    <a:pt x="393313" y="487995"/>
                    <a:pt x="380117" y="479731"/>
                  </a:cubicBezTo>
                  <a:cubicBezTo>
                    <a:pt x="378117" y="478398"/>
                    <a:pt x="377584" y="475732"/>
                    <a:pt x="377317" y="473199"/>
                  </a:cubicBezTo>
                  <a:cubicBezTo>
                    <a:pt x="376918" y="468400"/>
                    <a:pt x="377850" y="463735"/>
                    <a:pt x="379584" y="459469"/>
                  </a:cubicBezTo>
                  <a:cubicBezTo>
                    <a:pt x="384516" y="447739"/>
                    <a:pt x="388248" y="435609"/>
                    <a:pt x="392380" y="423612"/>
                  </a:cubicBezTo>
                  <a:cubicBezTo>
                    <a:pt x="394913" y="416281"/>
                    <a:pt x="400112" y="413881"/>
                    <a:pt x="407577" y="416281"/>
                  </a:cubicBezTo>
                  <a:cubicBezTo>
                    <a:pt x="413841" y="418147"/>
                    <a:pt x="418907" y="422412"/>
                    <a:pt x="423839" y="426411"/>
                  </a:cubicBezTo>
                  <a:cubicBezTo>
                    <a:pt x="426105" y="428145"/>
                    <a:pt x="427837" y="428811"/>
                    <a:pt x="430771" y="427744"/>
                  </a:cubicBezTo>
                  <a:cubicBezTo>
                    <a:pt x="438635" y="424811"/>
                    <a:pt x="446500" y="422279"/>
                    <a:pt x="454498" y="419880"/>
                  </a:cubicBezTo>
                  <a:cubicBezTo>
                    <a:pt x="458629" y="418680"/>
                    <a:pt x="457830" y="417080"/>
                    <a:pt x="455564" y="414681"/>
                  </a:cubicBezTo>
                  <a:cubicBezTo>
                    <a:pt x="450498" y="409482"/>
                    <a:pt x="444500" y="405617"/>
                    <a:pt x="438368" y="402018"/>
                  </a:cubicBezTo>
                  <a:cubicBezTo>
                    <a:pt x="410243" y="385488"/>
                    <a:pt x="385448" y="364694"/>
                    <a:pt x="362921" y="341233"/>
                  </a:cubicBezTo>
                  <a:cubicBezTo>
                    <a:pt x="314001" y="290180"/>
                    <a:pt x="263881" y="240193"/>
                    <a:pt x="212294" y="191672"/>
                  </a:cubicBezTo>
                  <a:cubicBezTo>
                    <a:pt x="148977" y="131821"/>
                    <a:pt x="81661" y="76102"/>
                    <a:pt x="15811" y="18917"/>
                  </a:cubicBezTo>
                  <a:cubicBezTo>
                    <a:pt x="11146" y="14919"/>
                    <a:pt x="6747" y="10786"/>
                    <a:pt x="2215" y="6654"/>
                  </a:cubicBezTo>
                  <a:cubicBezTo>
                    <a:pt x="882" y="5321"/>
                    <a:pt x="-718" y="3588"/>
                    <a:pt x="348" y="1589"/>
                  </a:cubicBezTo>
                  <a:cubicBezTo>
                    <a:pt x="1548" y="-678"/>
                    <a:pt x="4081" y="-11"/>
                    <a:pt x="6081" y="522"/>
                  </a:cubicBezTo>
                  <a:close/>
                </a:path>
              </a:pathLst>
            </a:custGeom>
            <a:solidFill>
              <a:schemeClr val="accent1">
                <a:lumMod val="75000"/>
                <a:alpha val="60000"/>
              </a:schemeClr>
            </a:solidFill>
            <a:ln w="2261" cap="flat">
              <a:noFill/>
              <a:prstDash val="solid"/>
              <a:miter/>
            </a:ln>
          </p:spPr>
          <p:txBody>
            <a:bodyPr wrap="square" rtlCol="0" anchor="ctr">
              <a:noAutofit/>
            </a:bodyPr>
            <a:lstStyle/>
            <a:p>
              <a:endParaRPr lang="en-US" sz="1050"/>
            </a:p>
          </p:txBody>
        </p:sp>
      </p:grpSp>
      <p:sp>
        <p:nvSpPr>
          <p:cNvPr id="8" name="Rectangle 7">
            <a:extLst>
              <a:ext uri="{FF2B5EF4-FFF2-40B4-BE49-F238E27FC236}">
                <a16:creationId xmlns:a16="http://schemas.microsoft.com/office/drawing/2014/main" id="{D758FE55-F2E3-411E-B08B-7BB726147569}"/>
              </a:ext>
            </a:extLst>
          </p:cNvPr>
          <p:cNvSpPr/>
          <p:nvPr userDrawn="1"/>
        </p:nvSpPr>
        <p:spPr>
          <a:xfrm>
            <a:off x="1" y="4769844"/>
            <a:ext cx="6993974" cy="42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a:extLst>
              <a:ext uri="{FF2B5EF4-FFF2-40B4-BE49-F238E27FC236}">
                <a16:creationId xmlns:a16="http://schemas.microsoft.com/office/drawing/2014/main" id="{B8BD529C-F177-4014-858A-48426744683D}"/>
              </a:ext>
            </a:extLst>
          </p:cNvPr>
          <p:cNvSpPr/>
          <p:nvPr userDrawn="1"/>
        </p:nvSpPr>
        <p:spPr>
          <a:xfrm>
            <a:off x="1" y="4884144"/>
            <a:ext cx="6993974" cy="42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Rectangle 26">
            <a:extLst>
              <a:ext uri="{FF2B5EF4-FFF2-40B4-BE49-F238E27FC236}">
                <a16:creationId xmlns:a16="http://schemas.microsoft.com/office/drawing/2014/main" id="{729A4EDC-BC81-48B2-A5D1-5C42D2143CB0}"/>
              </a:ext>
            </a:extLst>
          </p:cNvPr>
          <p:cNvSpPr/>
          <p:nvPr userDrawn="1"/>
        </p:nvSpPr>
        <p:spPr>
          <a:xfrm>
            <a:off x="1" y="4998444"/>
            <a:ext cx="6993974" cy="42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15536832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theme" Target="../theme/theme2.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3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accent6"/>
              </a:buClr>
              <a:buSzPts val="3000"/>
              <a:buFont typeface="Share Tech Mono"/>
              <a:buNone/>
              <a:defRPr sz="3000" b="1">
                <a:solidFill>
                  <a:schemeClr val="accent6"/>
                </a:solidFill>
                <a:latin typeface="Share Tech Mono"/>
                <a:ea typeface="Share Tech Mono"/>
                <a:cs typeface="Share Tech Mono"/>
                <a:sym typeface="Share Tech Mono"/>
              </a:defRPr>
            </a:lvl1pPr>
            <a:lvl2pPr lvl="1" rtl="0">
              <a:spcBef>
                <a:spcPts val="0"/>
              </a:spcBef>
              <a:spcAft>
                <a:spcPts val="0"/>
              </a:spcAft>
              <a:buClr>
                <a:schemeClr val="accent6"/>
              </a:buClr>
              <a:buSzPts val="2800"/>
              <a:buNone/>
              <a:defRPr sz="2800" b="1">
                <a:solidFill>
                  <a:schemeClr val="accent6"/>
                </a:solidFill>
              </a:defRPr>
            </a:lvl2pPr>
            <a:lvl3pPr lvl="2" rtl="0">
              <a:spcBef>
                <a:spcPts val="0"/>
              </a:spcBef>
              <a:spcAft>
                <a:spcPts val="0"/>
              </a:spcAft>
              <a:buClr>
                <a:schemeClr val="accent6"/>
              </a:buClr>
              <a:buSzPts val="2800"/>
              <a:buNone/>
              <a:defRPr sz="2800" b="1">
                <a:solidFill>
                  <a:schemeClr val="accent6"/>
                </a:solidFill>
              </a:defRPr>
            </a:lvl3pPr>
            <a:lvl4pPr lvl="3" rtl="0">
              <a:spcBef>
                <a:spcPts val="0"/>
              </a:spcBef>
              <a:spcAft>
                <a:spcPts val="0"/>
              </a:spcAft>
              <a:buClr>
                <a:schemeClr val="accent6"/>
              </a:buClr>
              <a:buSzPts val="2800"/>
              <a:buNone/>
              <a:defRPr sz="2800" b="1">
                <a:solidFill>
                  <a:schemeClr val="accent6"/>
                </a:solidFill>
              </a:defRPr>
            </a:lvl4pPr>
            <a:lvl5pPr lvl="4" rtl="0">
              <a:spcBef>
                <a:spcPts val="0"/>
              </a:spcBef>
              <a:spcAft>
                <a:spcPts val="0"/>
              </a:spcAft>
              <a:buClr>
                <a:schemeClr val="accent6"/>
              </a:buClr>
              <a:buSzPts val="2800"/>
              <a:buNone/>
              <a:defRPr sz="2800" b="1">
                <a:solidFill>
                  <a:schemeClr val="accent6"/>
                </a:solidFill>
              </a:defRPr>
            </a:lvl5pPr>
            <a:lvl6pPr lvl="5" rtl="0">
              <a:spcBef>
                <a:spcPts val="0"/>
              </a:spcBef>
              <a:spcAft>
                <a:spcPts val="0"/>
              </a:spcAft>
              <a:buClr>
                <a:schemeClr val="accent6"/>
              </a:buClr>
              <a:buSzPts val="2800"/>
              <a:buNone/>
              <a:defRPr sz="2800" b="1">
                <a:solidFill>
                  <a:schemeClr val="accent6"/>
                </a:solidFill>
              </a:defRPr>
            </a:lvl6pPr>
            <a:lvl7pPr lvl="6" rtl="0">
              <a:spcBef>
                <a:spcPts val="0"/>
              </a:spcBef>
              <a:spcAft>
                <a:spcPts val="0"/>
              </a:spcAft>
              <a:buClr>
                <a:schemeClr val="accent6"/>
              </a:buClr>
              <a:buSzPts val="2800"/>
              <a:buNone/>
              <a:defRPr sz="2800" b="1">
                <a:solidFill>
                  <a:schemeClr val="accent6"/>
                </a:solidFill>
              </a:defRPr>
            </a:lvl7pPr>
            <a:lvl8pPr lvl="7" rtl="0">
              <a:spcBef>
                <a:spcPts val="0"/>
              </a:spcBef>
              <a:spcAft>
                <a:spcPts val="0"/>
              </a:spcAft>
              <a:buClr>
                <a:schemeClr val="accent6"/>
              </a:buClr>
              <a:buSzPts val="2800"/>
              <a:buNone/>
              <a:defRPr sz="2800" b="1">
                <a:solidFill>
                  <a:schemeClr val="accent6"/>
                </a:solidFill>
              </a:defRPr>
            </a:lvl8pPr>
            <a:lvl9pPr lvl="8" rtl="0">
              <a:spcBef>
                <a:spcPts val="0"/>
              </a:spcBef>
              <a:spcAft>
                <a:spcPts val="0"/>
              </a:spcAft>
              <a:buClr>
                <a:schemeClr val="accent6"/>
              </a:buClr>
              <a:buSzPts val="2800"/>
              <a:buNone/>
              <a:defRPr sz="2800" b="1">
                <a:solidFill>
                  <a:schemeClr val="accent6"/>
                </a:solidFill>
              </a:defRPr>
            </a:lvl9pPr>
          </a:lstStyle>
          <a:p>
            <a:endParaRPr/>
          </a:p>
        </p:txBody>
      </p:sp>
      <p:sp>
        <p:nvSpPr>
          <p:cNvPr id="7" name="Google Shape;7;p1"/>
          <p:cNvSpPr txBox="1">
            <a:spLocks noGrp="1"/>
          </p:cNvSpPr>
          <p:nvPr>
            <p:ph type="body" idx="1"/>
          </p:nvPr>
        </p:nvSpPr>
        <p:spPr>
          <a:xfrm>
            <a:off x="713225" y="1077700"/>
            <a:ext cx="7717500" cy="34911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1"/>
              </a:buClr>
              <a:buSzPts val="1400"/>
              <a:buFont typeface="Barlow"/>
              <a:buChar char="●"/>
              <a:defRPr>
                <a:solidFill>
                  <a:schemeClr val="accent1"/>
                </a:solidFill>
                <a:latin typeface="Barlow"/>
                <a:ea typeface="Barlow"/>
                <a:cs typeface="Barlow"/>
                <a:sym typeface="Barlow"/>
              </a:defRPr>
            </a:lvl1pPr>
            <a:lvl2pPr marL="914400" lvl="1" indent="-317500" rtl="0">
              <a:lnSpc>
                <a:spcPct val="100000"/>
              </a:lnSpc>
              <a:spcBef>
                <a:spcPts val="0"/>
              </a:spcBef>
              <a:spcAft>
                <a:spcPts val="0"/>
              </a:spcAft>
              <a:buClr>
                <a:schemeClr val="accent1"/>
              </a:buClr>
              <a:buSzPts val="1400"/>
              <a:buFont typeface="Barlow"/>
              <a:buChar char="○"/>
              <a:defRPr>
                <a:solidFill>
                  <a:schemeClr val="accent1"/>
                </a:solidFill>
                <a:latin typeface="Barlow"/>
                <a:ea typeface="Barlow"/>
                <a:cs typeface="Barlow"/>
                <a:sym typeface="Barlow"/>
              </a:defRPr>
            </a:lvl2pPr>
            <a:lvl3pPr marL="1371600" lvl="2" indent="-317500" rtl="0">
              <a:lnSpc>
                <a:spcPct val="100000"/>
              </a:lnSpc>
              <a:spcBef>
                <a:spcPts val="0"/>
              </a:spcBef>
              <a:spcAft>
                <a:spcPts val="0"/>
              </a:spcAft>
              <a:buClr>
                <a:schemeClr val="accent1"/>
              </a:buClr>
              <a:buSzPts val="1400"/>
              <a:buFont typeface="Barlow"/>
              <a:buChar char="■"/>
              <a:defRPr>
                <a:solidFill>
                  <a:schemeClr val="accent1"/>
                </a:solidFill>
                <a:latin typeface="Barlow"/>
                <a:ea typeface="Barlow"/>
                <a:cs typeface="Barlow"/>
                <a:sym typeface="Barlow"/>
              </a:defRPr>
            </a:lvl3pPr>
            <a:lvl4pPr marL="1828800" lvl="3" indent="-317500" rtl="0">
              <a:lnSpc>
                <a:spcPct val="100000"/>
              </a:lnSpc>
              <a:spcBef>
                <a:spcPts val="0"/>
              </a:spcBef>
              <a:spcAft>
                <a:spcPts val="0"/>
              </a:spcAft>
              <a:buClr>
                <a:schemeClr val="accent1"/>
              </a:buClr>
              <a:buSzPts val="1400"/>
              <a:buFont typeface="Barlow"/>
              <a:buChar char="●"/>
              <a:defRPr>
                <a:solidFill>
                  <a:schemeClr val="accent1"/>
                </a:solidFill>
                <a:latin typeface="Barlow"/>
                <a:ea typeface="Barlow"/>
                <a:cs typeface="Barlow"/>
                <a:sym typeface="Barlow"/>
              </a:defRPr>
            </a:lvl4pPr>
            <a:lvl5pPr marL="2286000" lvl="4" indent="-317500" rtl="0">
              <a:lnSpc>
                <a:spcPct val="100000"/>
              </a:lnSpc>
              <a:spcBef>
                <a:spcPts val="0"/>
              </a:spcBef>
              <a:spcAft>
                <a:spcPts val="0"/>
              </a:spcAft>
              <a:buClr>
                <a:schemeClr val="accent1"/>
              </a:buClr>
              <a:buSzPts val="1400"/>
              <a:buFont typeface="Barlow"/>
              <a:buChar char="○"/>
              <a:defRPr>
                <a:solidFill>
                  <a:schemeClr val="accent1"/>
                </a:solidFill>
                <a:latin typeface="Barlow"/>
                <a:ea typeface="Barlow"/>
                <a:cs typeface="Barlow"/>
                <a:sym typeface="Barlow"/>
              </a:defRPr>
            </a:lvl5pPr>
            <a:lvl6pPr marL="2743200" lvl="5" indent="-317500" rtl="0">
              <a:lnSpc>
                <a:spcPct val="100000"/>
              </a:lnSpc>
              <a:spcBef>
                <a:spcPts val="0"/>
              </a:spcBef>
              <a:spcAft>
                <a:spcPts val="0"/>
              </a:spcAft>
              <a:buClr>
                <a:schemeClr val="accent1"/>
              </a:buClr>
              <a:buSzPts val="1400"/>
              <a:buFont typeface="Barlow"/>
              <a:buChar char="■"/>
              <a:defRPr>
                <a:solidFill>
                  <a:schemeClr val="accent1"/>
                </a:solidFill>
                <a:latin typeface="Barlow"/>
                <a:ea typeface="Barlow"/>
                <a:cs typeface="Barlow"/>
                <a:sym typeface="Barlow"/>
              </a:defRPr>
            </a:lvl6pPr>
            <a:lvl7pPr marL="3200400" lvl="6" indent="-317500" rtl="0">
              <a:lnSpc>
                <a:spcPct val="100000"/>
              </a:lnSpc>
              <a:spcBef>
                <a:spcPts val="0"/>
              </a:spcBef>
              <a:spcAft>
                <a:spcPts val="0"/>
              </a:spcAft>
              <a:buClr>
                <a:schemeClr val="accent1"/>
              </a:buClr>
              <a:buSzPts val="1400"/>
              <a:buFont typeface="Barlow"/>
              <a:buChar char="●"/>
              <a:defRPr>
                <a:solidFill>
                  <a:schemeClr val="accent1"/>
                </a:solidFill>
                <a:latin typeface="Barlow"/>
                <a:ea typeface="Barlow"/>
                <a:cs typeface="Barlow"/>
                <a:sym typeface="Barlow"/>
              </a:defRPr>
            </a:lvl7pPr>
            <a:lvl8pPr marL="3657600" lvl="7" indent="-317500" rtl="0">
              <a:lnSpc>
                <a:spcPct val="100000"/>
              </a:lnSpc>
              <a:spcBef>
                <a:spcPts val="0"/>
              </a:spcBef>
              <a:spcAft>
                <a:spcPts val="0"/>
              </a:spcAft>
              <a:buClr>
                <a:schemeClr val="accent1"/>
              </a:buClr>
              <a:buSzPts val="1400"/>
              <a:buFont typeface="Barlow"/>
              <a:buChar char="○"/>
              <a:defRPr>
                <a:solidFill>
                  <a:schemeClr val="accent1"/>
                </a:solidFill>
                <a:latin typeface="Barlow"/>
                <a:ea typeface="Barlow"/>
                <a:cs typeface="Barlow"/>
                <a:sym typeface="Barlow"/>
              </a:defRPr>
            </a:lvl8pPr>
            <a:lvl9pPr marL="4114800" lvl="8" indent="-317500" rtl="0">
              <a:lnSpc>
                <a:spcPct val="100000"/>
              </a:lnSpc>
              <a:spcBef>
                <a:spcPts val="0"/>
              </a:spcBef>
              <a:spcAft>
                <a:spcPts val="0"/>
              </a:spcAft>
              <a:buClr>
                <a:schemeClr val="accent1"/>
              </a:buClr>
              <a:buSzPts val="1400"/>
              <a:buFont typeface="Barlow"/>
              <a:buChar char="■"/>
              <a:defRPr>
                <a:solidFill>
                  <a:schemeClr val="accent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58" r:id="rId1"/>
    <p:sldLayoutId id="2147483673" r:id="rId2"/>
    <p:sldLayoutId id="2147483684" r:id="rId3"/>
    <p:sldLayoutId id="2147483685" r:id="rId4"/>
    <p:sldLayoutId id="2147483690" r:id="rId5"/>
    <p:sldLayoutId id="2147483691"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9485719"/>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30F8C3-DC24-2CDC-9A64-A5C85E2E93AF}"/>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7C117F7-FC61-48B8-3372-6050EBF05451}"/>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002F46B-2A51-E816-2051-574EEB4C2DC0}"/>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DC85643-E791-4619-837B-39621CE9CEE4}" type="datetimeFigureOut">
              <a:rPr lang="en-IN" smtClean="0"/>
              <a:t>08-01-2026</a:t>
            </a:fld>
            <a:endParaRPr lang="en-IN"/>
          </a:p>
        </p:txBody>
      </p:sp>
      <p:sp>
        <p:nvSpPr>
          <p:cNvPr id="5" name="Footer Placeholder 4">
            <a:extLst>
              <a:ext uri="{FF2B5EF4-FFF2-40B4-BE49-F238E27FC236}">
                <a16:creationId xmlns:a16="http://schemas.microsoft.com/office/drawing/2014/main" id="{2A0B8E5D-3F3F-1A38-537A-E0999A6A66E5}"/>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A6FB52C-833E-3B00-7808-73D38C43812A}"/>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371A3E67-1806-4B3C-8EEE-7F05C4400122}" type="slidenum">
              <a:rPr lang="en-IN" smtClean="0"/>
              <a:t>‹#›</a:t>
            </a:fld>
            <a:endParaRPr lang="en-IN"/>
          </a:p>
        </p:txBody>
      </p:sp>
    </p:spTree>
    <p:extLst>
      <p:ext uri="{BB962C8B-B14F-4D97-AF65-F5344CB8AC3E}">
        <p14:creationId xmlns:p14="http://schemas.microsoft.com/office/powerpoint/2010/main" val="151888324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4674025"/>
      </p:ext>
    </p:extLst>
  </p:cSld>
  <p:clrMap bg1="lt1" tx1="dk1" bg2="lt2" tx2="dk2" accent1="accent1" accent2="accent2" accent3="accent3" accent4="accent4" accent5="accent5" accent6="accent6" hlink="hlink" folHlink="folHlink"/>
  <p:sldLayoutIdLst>
    <p:sldLayoutId id="2147483728" r:id="rId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gif"/><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40.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0.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0.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2.xml.rels><?xml version="1.0" encoding="UTF-8" standalone="yes"?>
<Relationships xmlns="http://schemas.openxmlformats.org/package/2006/relationships"><Relationship Id="rId3" Type="http://schemas.openxmlformats.org/officeDocument/2006/relationships/hyperlink" Target="https://cercind.gov.in/2016/regulation/SOR123.pdf"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hyperlink" Target="https://arxiv.org/abs/1109.1922"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hyperlink" Target="https://arxiv.org/abs/1706.09516" TargetMode="Externa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395;p33">
            <a:extLst>
              <a:ext uri="{FF2B5EF4-FFF2-40B4-BE49-F238E27FC236}">
                <a16:creationId xmlns:a16="http://schemas.microsoft.com/office/drawing/2014/main" id="{64CD60D2-3FDD-7D98-41B8-8980258A990A}"/>
              </a:ext>
            </a:extLst>
          </p:cNvPr>
          <p:cNvSpPr txBox="1">
            <a:spLocks/>
          </p:cNvSpPr>
          <p:nvPr/>
        </p:nvSpPr>
        <p:spPr>
          <a:xfrm>
            <a:off x="580088" y="993908"/>
            <a:ext cx="7981440" cy="12314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5200"/>
              <a:buFont typeface="Share Tech Mono"/>
              <a:buNone/>
              <a:defRPr sz="4900" b="1" i="0" u="none" strike="noStrike" cap="none">
                <a:solidFill>
                  <a:schemeClr val="accent6"/>
                </a:solidFill>
                <a:latin typeface="Share Tech Mono"/>
                <a:ea typeface="Share Tech Mono"/>
                <a:cs typeface="Share Tech Mono"/>
                <a:sym typeface="Share Tech Mono"/>
              </a:defRPr>
            </a:lvl1pPr>
            <a:lvl2pPr marR="0" lvl="1"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2pPr>
            <a:lvl3pPr marR="0" lvl="2"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3pPr>
            <a:lvl4pPr marR="0" lvl="3"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4pPr>
            <a:lvl5pPr marR="0" lvl="4"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5pPr>
            <a:lvl6pPr marR="0" lvl="5"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6pPr>
            <a:lvl7pPr marR="0" lvl="6"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7pPr>
            <a:lvl8pPr marR="0" lvl="7"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8pPr>
            <a:lvl9pPr marR="0" lvl="8"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9pPr>
          </a:lstStyle>
          <a:p>
            <a:pPr algn="ctr"/>
            <a:r>
              <a:rPr lang="en-US" sz="4000" dirty="0">
                <a:solidFill>
                  <a:srgbClr val="380093"/>
                </a:solidFill>
                <a:latin typeface="Times New Roman" panose="02020603050405020304" pitchFamily="18" charset="0"/>
                <a:cs typeface="Times New Roman" panose="02020603050405020304" pitchFamily="18" charset="0"/>
              </a:rPr>
              <a:t>WEEK-AHEAD WIND POWER FORECAST</a:t>
            </a:r>
          </a:p>
        </p:txBody>
      </p:sp>
      <p:sp>
        <p:nvSpPr>
          <p:cNvPr id="9" name="Google Shape;396;p33">
            <a:extLst>
              <a:ext uri="{FF2B5EF4-FFF2-40B4-BE49-F238E27FC236}">
                <a16:creationId xmlns:a16="http://schemas.microsoft.com/office/drawing/2014/main" id="{87A286CB-ED7A-30E3-9C9E-E348151F2364}"/>
              </a:ext>
            </a:extLst>
          </p:cNvPr>
          <p:cNvSpPr txBox="1">
            <a:spLocks/>
          </p:cNvSpPr>
          <p:nvPr/>
        </p:nvSpPr>
        <p:spPr>
          <a:xfrm>
            <a:off x="478556" y="3235020"/>
            <a:ext cx="2392794" cy="12314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300"/>
              <a:buFont typeface="Barlow"/>
              <a:buNone/>
              <a:defRPr sz="1400" b="0" i="0" u="none" strike="noStrike" cap="none">
                <a:solidFill>
                  <a:schemeClr val="accent1"/>
                </a:solidFill>
                <a:latin typeface="Barlow"/>
                <a:ea typeface="Barlow"/>
                <a:cs typeface="Barlow"/>
                <a:sym typeface="Barlow"/>
              </a:defRPr>
            </a:lvl1pPr>
            <a:lvl2pPr marL="914400" marR="0" lvl="1" indent="-317500" algn="ctr" rtl="0">
              <a:lnSpc>
                <a:spcPct val="100000"/>
              </a:lnSpc>
              <a:spcBef>
                <a:spcPts val="0"/>
              </a:spcBef>
              <a:spcAft>
                <a:spcPts val="0"/>
              </a:spcAft>
              <a:buClr>
                <a:schemeClr val="accent1"/>
              </a:buClr>
              <a:buSzPts val="1800"/>
              <a:buFont typeface="Barlow"/>
              <a:buNone/>
              <a:defRPr sz="1800" b="0" i="0" u="none" strike="noStrike" cap="none">
                <a:solidFill>
                  <a:schemeClr val="accent1"/>
                </a:solidFill>
                <a:latin typeface="Barlow"/>
                <a:ea typeface="Barlow"/>
                <a:cs typeface="Barlow"/>
                <a:sym typeface="Barlow"/>
              </a:defRPr>
            </a:lvl2pPr>
            <a:lvl3pPr marL="1371600" marR="0" lvl="2" indent="-317500" algn="ctr" rtl="0">
              <a:lnSpc>
                <a:spcPct val="100000"/>
              </a:lnSpc>
              <a:spcBef>
                <a:spcPts val="0"/>
              </a:spcBef>
              <a:spcAft>
                <a:spcPts val="0"/>
              </a:spcAft>
              <a:buClr>
                <a:schemeClr val="accent1"/>
              </a:buClr>
              <a:buSzPts val="1800"/>
              <a:buFont typeface="Barlow"/>
              <a:buNone/>
              <a:defRPr sz="1800" b="0" i="0" u="none" strike="noStrike" cap="none">
                <a:solidFill>
                  <a:schemeClr val="accent1"/>
                </a:solidFill>
                <a:latin typeface="Barlow"/>
                <a:ea typeface="Barlow"/>
                <a:cs typeface="Barlow"/>
                <a:sym typeface="Barlow"/>
              </a:defRPr>
            </a:lvl3pPr>
            <a:lvl4pPr marL="1828800" marR="0" lvl="3" indent="-317500" algn="ctr" rtl="0">
              <a:lnSpc>
                <a:spcPct val="100000"/>
              </a:lnSpc>
              <a:spcBef>
                <a:spcPts val="0"/>
              </a:spcBef>
              <a:spcAft>
                <a:spcPts val="0"/>
              </a:spcAft>
              <a:buClr>
                <a:schemeClr val="accent1"/>
              </a:buClr>
              <a:buSzPts val="1800"/>
              <a:buFont typeface="Barlow"/>
              <a:buNone/>
              <a:defRPr sz="1800" b="0" i="0" u="none" strike="noStrike" cap="none">
                <a:solidFill>
                  <a:schemeClr val="accent1"/>
                </a:solidFill>
                <a:latin typeface="Barlow"/>
                <a:ea typeface="Barlow"/>
                <a:cs typeface="Barlow"/>
                <a:sym typeface="Barlow"/>
              </a:defRPr>
            </a:lvl4pPr>
            <a:lvl5pPr marL="2286000" marR="0" lvl="4" indent="-317500" algn="ctr" rtl="0">
              <a:lnSpc>
                <a:spcPct val="100000"/>
              </a:lnSpc>
              <a:spcBef>
                <a:spcPts val="0"/>
              </a:spcBef>
              <a:spcAft>
                <a:spcPts val="0"/>
              </a:spcAft>
              <a:buClr>
                <a:schemeClr val="accent1"/>
              </a:buClr>
              <a:buSzPts val="1800"/>
              <a:buFont typeface="Barlow"/>
              <a:buNone/>
              <a:defRPr sz="1800" b="0" i="0" u="none" strike="noStrike" cap="none">
                <a:solidFill>
                  <a:schemeClr val="accent1"/>
                </a:solidFill>
                <a:latin typeface="Barlow"/>
                <a:ea typeface="Barlow"/>
                <a:cs typeface="Barlow"/>
                <a:sym typeface="Barlow"/>
              </a:defRPr>
            </a:lvl5pPr>
            <a:lvl6pPr marL="2743200" marR="0" lvl="5" indent="-317500" algn="ctr" rtl="0">
              <a:lnSpc>
                <a:spcPct val="100000"/>
              </a:lnSpc>
              <a:spcBef>
                <a:spcPts val="0"/>
              </a:spcBef>
              <a:spcAft>
                <a:spcPts val="0"/>
              </a:spcAft>
              <a:buClr>
                <a:schemeClr val="accent1"/>
              </a:buClr>
              <a:buSzPts val="1800"/>
              <a:buFont typeface="Barlow"/>
              <a:buNone/>
              <a:defRPr sz="1800" b="0" i="0" u="none" strike="noStrike" cap="none">
                <a:solidFill>
                  <a:schemeClr val="accent1"/>
                </a:solidFill>
                <a:latin typeface="Barlow"/>
                <a:ea typeface="Barlow"/>
                <a:cs typeface="Barlow"/>
                <a:sym typeface="Barlow"/>
              </a:defRPr>
            </a:lvl6pPr>
            <a:lvl7pPr marL="3200400" marR="0" lvl="6" indent="-317500" algn="ctr" rtl="0">
              <a:lnSpc>
                <a:spcPct val="100000"/>
              </a:lnSpc>
              <a:spcBef>
                <a:spcPts val="0"/>
              </a:spcBef>
              <a:spcAft>
                <a:spcPts val="0"/>
              </a:spcAft>
              <a:buClr>
                <a:schemeClr val="accent1"/>
              </a:buClr>
              <a:buSzPts val="1800"/>
              <a:buFont typeface="Barlow"/>
              <a:buNone/>
              <a:defRPr sz="1800" b="0" i="0" u="none" strike="noStrike" cap="none">
                <a:solidFill>
                  <a:schemeClr val="accent1"/>
                </a:solidFill>
                <a:latin typeface="Barlow"/>
                <a:ea typeface="Barlow"/>
                <a:cs typeface="Barlow"/>
                <a:sym typeface="Barlow"/>
              </a:defRPr>
            </a:lvl7pPr>
            <a:lvl8pPr marL="3657600" marR="0" lvl="7" indent="-317500" algn="ctr" rtl="0">
              <a:lnSpc>
                <a:spcPct val="100000"/>
              </a:lnSpc>
              <a:spcBef>
                <a:spcPts val="0"/>
              </a:spcBef>
              <a:spcAft>
                <a:spcPts val="0"/>
              </a:spcAft>
              <a:buClr>
                <a:schemeClr val="accent1"/>
              </a:buClr>
              <a:buSzPts val="1800"/>
              <a:buFont typeface="Barlow"/>
              <a:buNone/>
              <a:defRPr sz="1800" b="0" i="0" u="none" strike="noStrike" cap="none">
                <a:solidFill>
                  <a:schemeClr val="accent1"/>
                </a:solidFill>
                <a:latin typeface="Barlow"/>
                <a:ea typeface="Barlow"/>
                <a:cs typeface="Barlow"/>
                <a:sym typeface="Barlow"/>
              </a:defRPr>
            </a:lvl8pPr>
            <a:lvl9pPr marL="4114800" marR="0" lvl="8" indent="-317500" algn="ctr" rtl="0">
              <a:lnSpc>
                <a:spcPct val="100000"/>
              </a:lnSpc>
              <a:spcBef>
                <a:spcPts val="0"/>
              </a:spcBef>
              <a:spcAft>
                <a:spcPts val="0"/>
              </a:spcAft>
              <a:buClr>
                <a:schemeClr val="accent1"/>
              </a:buClr>
              <a:buSzPts val="1800"/>
              <a:buFont typeface="Barlow"/>
              <a:buNone/>
              <a:defRPr sz="1800" b="0" i="0" u="none" strike="noStrike" cap="none">
                <a:solidFill>
                  <a:schemeClr val="accent1"/>
                </a:solidFill>
                <a:latin typeface="Barlow"/>
                <a:ea typeface="Barlow"/>
                <a:cs typeface="Barlow"/>
                <a:sym typeface="Barlow"/>
              </a:defRPr>
            </a:lvl9pPr>
          </a:lstStyle>
          <a:p>
            <a:pPr marL="0" indent="0"/>
            <a:r>
              <a:rPr lang="en-US" b="1" dirty="0">
                <a:solidFill>
                  <a:srgbClr val="0A0A0A"/>
                </a:solidFill>
                <a:latin typeface="Times New Roman" panose="02020603050405020304" pitchFamily="18" charset="0"/>
                <a:cs typeface="Times New Roman" panose="02020603050405020304" pitchFamily="18" charset="0"/>
              </a:rPr>
              <a:t>BATCH MEMBER:</a:t>
            </a:r>
          </a:p>
          <a:p>
            <a:pPr marL="0" indent="0"/>
            <a:r>
              <a:rPr lang="en-US" dirty="0">
                <a:solidFill>
                  <a:srgbClr val="0A0A0A"/>
                </a:solidFill>
                <a:latin typeface="Times New Roman" panose="02020603050405020304" pitchFamily="18" charset="0"/>
                <a:cs typeface="Times New Roman" panose="02020603050405020304" pitchFamily="18" charset="0"/>
              </a:rPr>
              <a:t>       S.R. VIDHYAMBIKA,</a:t>
            </a:r>
          </a:p>
          <a:p>
            <a:pPr marL="0" indent="0"/>
            <a:r>
              <a:rPr lang="en-US" dirty="0">
                <a:solidFill>
                  <a:srgbClr val="0A0A0A"/>
                </a:solidFill>
                <a:latin typeface="Times New Roman" panose="02020603050405020304" pitchFamily="18" charset="0"/>
                <a:cs typeface="Times New Roman" panose="02020603050405020304" pitchFamily="18" charset="0"/>
              </a:rPr>
              <a:t>       UG Scholar, Dept of CSE,</a:t>
            </a:r>
          </a:p>
          <a:p>
            <a:pPr marL="0" indent="0"/>
            <a:r>
              <a:rPr lang="en-US" dirty="0">
                <a:solidFill>
                  <a:srgbClr val="0A0A0A"/>
                </a:solidFill>
                <a:latin typeface="Times New Roman" panose="02020603050405020304" pitchFamily="18" charset="0"/>
                <a:cs typeface="Times New Roman" panose="02020603050405020304" pitchFamily="18" charset="0"/>
              </a:rPr>
              <a:t>       Dr. N.G.</a:t>
            </a:r>
            <a:r>
              <a:rPr lang="en-US">
                <a:solidFill>
                  <a:srgbClr val="0A0A0A"/>
                </a:solidFill>
                <a:latin typeface="Times New Roman" panose="02020603050405020304" pitchFamily="18" charset="0"/>
                <a:cs typeface="Times New Roman" panose="02020603050405020304" pitchFamily="18" charset="0"/>
              </a:rPr>
              <a:t>P ITECH</a:t>
            </a:r>
            <a:endParaRPr lang="en-US" dirty="0">
              <a:solidFill>
                <a:srgbClr val="0A0A0A"/>
              </a:solidFill>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5EC92678-B675-DEE9-123A-F53260928F59}"/>
              </a:ext>
            </a:extLst>
          </p:cNvPr>
          <p:cNvSpPr/>
          <p:nvPr/>
        </p:nvSpPr>
        <p:spPr>
          <a:xfrm>
            <a:off x="2381" y="24916"/>
            <a:ext cx="9141619" cy="954107"/>
          </a:xfrm>
          <a:prstGeom prst="rect">
            <a:avLst/>
          </a:prstGeom>
          <a:solidFill>
            <a:srgbClr val="380093">
              <a:lumMod val="75000"/>
            </a:srgbClr>
          </a:solidFill>
          <a:effectLst>
            <a:innerShdw blurRad="63500" dist="50800" dir="13500000">
              <a:prstClr val="black">
                <a:alpha val="50000"/>
              </a:prstClr>
            </a:innerShdw>
          </a:effec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Dr. N.G.P INSTITUTE OF TECHNOLOGY</a:t>
            </a:r>
            <a:br>
              <a:rPr kumimoji="0" lang="en-US" sz="28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br>
            <a:r>
              <a:rPr kumimoji="0" lang="en-US" sz="28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Department of CSE</a:t>
            </a:r>
            <a:endParaRPr kumimoji="0" lang="en-US" sz="2800" b="1" i="0" u="none" strike="noStrike" kern="0" cap="none" spc="0" normalizeH="0" baseline="0" noProof="0" dirty="0">
              <a:ln>
                <a:noFill/>
              </a:ln>
              <a:solidFill>
                <a:srgbClr val="FFFFFF"/>
              </a:solidFill>
              <a:effectLst/>
              <a:uLnTx/>
              <a:uFillTx/>
              <a:latin typeface="Lucida Bright" pitchFamily="18" charset="0"/>
            </a:endParaRPr>
          </a:p>
        </p:txBody>
      </p:sp>
      <p:sp>
        <p:nvSpPr>
          <p:cNvPr id="11" name="Google Shape;396;p33">
            <a:extLst>
              <a:ext uri="{FF2B5EF4-FFF2-40B4-BE49-F238E27FC236}">
                <a16:creationId xmlns:a16="http://schemas.microsoft.com/office/drawing/2014/main" id="{7701D88B-C3FD-C81A-684A-0EC7F5701116}"/>
              </a:ext>
            </a:extLst>
          </p:cNvPr>
          <p:cNvSpPr txBox="1">
            <a:spLocks/>
          </p:cNvSpPr>
          <p:nvPr/>
        </p:nvSpPr>
        <p:spPr>
          <a:xfrm>
            <a:off x="3183246" y="3235021"/>
            <a:ext cx="2938504" cy="10172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1pPr>
            <a:lvl2pPr marL="914400" marR="0" lvl="1" indent="-311150" algn="ctr" rtl="0">
              <a:lnSpc>
                <a:spcPct val="100000"/>
              </a:lnSpc>
              <a:spcBef>
                <a:spcPts val="0"/>
              </a:spcBef>
              <a:spcAft>
                <a:spcPts val="0"/>
              </a:spcAft>
              <a:buClr>
                <a:schemeClr val="dk2"/>
              </a:buClr>
              <a:buSzPts val="1800"/>
              <a:buFont typeface="Montserrat"/>
              <a:buNone/>
              <a:defRPr sz="1800" b="0" i="0" u="none" strike="noStrike" cap="none">
                <a:solidFill>
                  <a:schemeClr val="dk2"/>
                </a:solidFill>
                <a:latin typeface="Montserrat"/>
                <a:ea typeface="Montserrat"/>
                <a:cs typeface="Montserrat"/>
                <a:sym typeface="Montserrat"/>
              </a:defRPr>
            </a:lvl2pPr>
            <a:lvl3pPr marL="1371600" marR="0" lvl="2" indent="-311150" algn="ctr" rtl="0">
              <a:lnSpc>
                <a:spcPct val="100000"/>
              </a:lnSpc>
              <a:spcBef>
                <a:spcPts val="0"/>
              </a:spcBef>
              <a:spcAft>
                <a:spcPts val="0"/>
              </a:spcAft>
              <a:buClr>
                <a:schemeClr val="dk2"/>
              </a:buClr>
              <a:buSzPts val="1800"/>
              <a:buFont typeface="Montserrat"/>
              <a:buNone/>
              <a:defRPr sz="1800" b="0" i="0" u="none" strike="noStrike" cap="none">
                <a:solidFill>
                  <a:schemeClr val="dk2"/>
                </a:solidFill>
                <a:latin typeface="Montserrat"/>
                <a:ea typeface="Montserrat"/>
                <a:cs typeface="Montserrat"/>
                <a:sym typeface="Montserrat"/>
              </a:defRPr>
            </a:lvl3pPr>
            <a:lvl4pPr marL="1828800" marR="0" lvl="3" indent="-311150" algn="ctr" rtl="0">
              <a:lnSpc>
                <a:spcPct val="100000"/>
              </a:lnSpc>
              <a:spcBef>
                <a:spcPts val="0"/>
              </a:spcBef>
              <a:spcAft>
                <a:spcPts val="0"/>
              </a:spcAft>
              <a:buClr>
                <a:schemeClr val="dk2"/>
              </a:buClr>
              <a:buSzPts val="1800"/>
              <a:buFont typeface="Montserrat"/>
              <a:buNone/>
              <a:defRPr sz="1800" b="0" i="0" u="none" strike="noStrike" cap="none">
                <a:solidFill>
                  <a:schemeClr val="dk2"/>
                </a:solidFill>
                <a:latin typeface="Montserrat"/>
                <a:ea typeface="Montserrat"/>
                <a:cs typeface="Montserrat"/>
                <a:sym typeface="Montserrat"/>
              </a:defRPr>
            </a:lvl4pPr>
            <a:lvl5pPr marL="2286000" marR="0" lvl="4" indent="-311150" algn="ctr" rtl="0">
              <a:lnSpc>
                <a:spcPct val="100000"/>
              </a:lnSpc>
              <a:spcBef>
                <a:spcPts val="0"/>
              </a:spcBef>
              <a:spcAft>
                <a:spcPts val="0"/>
              </a:spcAft>
              <a:buClr>
                <a:schemeClr val="dk2"/>
              </a:buClr>
              <a:buSzPts val="1800"/>
              <a:buFont typeface="Montserrat"/>
              <a:buNone/>
              <a:defRPr sz="1800" b="0" i="0" u="none" strike="noStrike" cap="none">
                <a:solidFill>
                  <a:schemeClr val="dk2"/>
                </a:solidFill>
                <a:latin typeface="Montserrat"/>
                <a:ea typeface="Montserrat"/>
                <a:cs typeface="Montserrat"/>
                <a:sym typeface="Montserrat"/>
              </a:defRPr>
            </a:lvl5pPr>
            <a:lvl6pPr marL="2743200" marR="0" lvl="5" indent="-311150" algn="ctr" rtl="0">
              <a:lnSpc>
                <a:spcPct val="100000"/>
              </a:lnSpc>
              <a:spcBef>
                <a:spcPts val="0"/>
              </a:spcBef>
              <a:spcAft>
                <a:spcPts val="0"/>
              </a:spcAft>
              <a:buClr>
                <a:schemeClr val="dk2"/>
              </a:buClr>
              <a:buSzPts val="1800"/>
              <a:buFont typeface="Montserrat"/>
              <a:buNone/>
              <a:defRPr sz="1800" b="0" i="0" u="none" strike="noStrike" cap="none">
                <a:solidFill>
                  <a:schemeClr val="dk2"/>
                </a:solidFill>
                <a:latin typeface="Montserrat"/>
                <a:ea typeface="Montserrat"/>
                <a:cs typeface="Montserrat"/>
                <a:sym typeface="Montserrat"/>
              </a:defRPr>
            </a:lvl6pPr>
            <a:lvl7pPr marL="3200400" marR="0" lvl="6" indent="-311150" algn="ctr" rtl="0">
              <a:lnSpc>
                <a:spcPct val="100000"/>
              </a:lnSpc>
              <a:spcBef>
                <a:spcPts val="0"/>
              </a:spcBef>
              <a:spcAft>
                <a:spcPts val="0"/>
              </a:spcAft>
              <a:buClr>
                <a:schemeClr val="dk2"/>
              </a:buClr>
              <a:buSzPts val="1800"/>
              <a:buFont typeface="Montserrat"/>
              <a:buNone/>
              <a:defRPr sz="1800" b="0" i="0" u="none" strike="noStrike" cap="none">
                <a:solidFill>
                  <a:schemeClr val="dk2"/>
                </a:solidFill>
                <a:latin typeface="Montserrat"/>
                <a:ea typeface="Montserrat"/>
                <a:cs typeface="Montserrat"/>
                <a:sym typeface="Montserrat"/>
              </a:defRPr>
            </a:lvl7pPr>
            <a:lvl8pPr marL="3657600" marR="0" lvl="7" indent="-311150" algn="ctr" rtl="0">
              <a:lnSpc>
                <a:spcPct val="100000"/>
              </a:lnSpc>
              <a:spcBef>
                <a:spcPts val="0"/>
              </a:spcBef>
              <a:spcAft>
                <a:spcPts val="0"/>
              </a:spcAft>
              <a:buClr>
                <a:schemeClr val="dk2"/>
              </a:buClr>
              <a:buSzPts val="1800"/>
              <a:buFont typeface="Montserrat"/>
              <a:buNone/>
              <a:defRPr sz="1800" b="0" i="0" u="none" strike="noStrike" cap="none">
                <a:solidFill>
                  <a:schemeClr val="dk2"/>
                </a:solidFill>
                <a:latin typeface="Montserrat"/>
                <a:ea typeface="Montserrat"/>
                <a:cs typeface="Montserrat"/>
                <a:sym typeface="Montserrat"/>
              </a:defRPr>
            </a:lvl8pPr>
            <a:lvl9pPr marL="4114800" marR="0" lvl="8" indent="-311150" algn="ctr" rtl="0">
              <a:lnSpc>
                <a:spcPct val="100000"/>
              </a:lnSpc>
              <a:spcBef>
                <a:spcPts val="0"/>
              </a:spcBef>
              <a:spcAft>
                <a:spcPts val="0"/>
              </a:spcAft>
              <a:buClr>
                <a:schemeClr val="dk2"/>
              </a:buClr>
              <a:buSzPts val="1800"/>
              <a:buFont typeface="Montserrat"/>
              <a:buNone/>
              <a:defRPr sz="1800" b="0" i="0" u="none" strike="noStrike" cap="none">
                <a:solidFill>
                  <a:schemeClr val="dk2"/>
                </a:solidFill>
                <a:latin typeface="Montserrat"/>
                <a:ea typeface="Montserrat"/>
                <a:cs typeface="Montserrat"/>
                <a:sym typeface="Montserrat"/>
              </a:defRPr>
            </a:lvl9pPr>
          </a:lstStyle>
          <a:p>
            <a:pPr marL="0" indent="0">
              <a:buClr>
                <a:srgbClr val="292929"/>
              </a:buClr>
            </a:pPr>
            <a:r>
              <a:rPr lang="en-US" sz="1400" b="1" dirty="0">
                <a:solidFill>
                  <a:srgbClr val="0A0A0A"/>
                </a:solidFill>
                <a:latin typeface="Times New Roman" panose="02020603050405020304" pitchFamily="18" charset="0"/>
                <a:cs typeface="Times New Roman" panose="02020603050405020304" pitchFamily="18" charset="0"/>
              </a:rPr>
              <a:t>GUIDE NAME:</a:t>
            </a:r>
          </a:p>
          <a:p>
            <a:pPr marL="0" indent="0">
              <a:buClr>
                <a:srgbClr val="292929"/>
              </a:buClr>
            </a:pPr>
            <a:r>
              <a:rPr lang="en-US" sz="1400" dirty="0">
                <a:solidFill>
                  <a:srgbClr val="0A0A0A"/>
                </a:solidFill>
                <a:latin typeface="Times New Roman" panose="02020603050405020304" pitchFamily="18" charset="0"/>
                <a:cs typeface="Times New Roman" panose="02020603050405020304" pitchFamily="18" charset="0"/>
              </a:rPr>
              <a:t>       Ms. R. Pavithra,  M Tech, (Ph. D)</a:t>
            </a:r>
          </a:p>
          <a:p>
            <a:pPr marL="0" indent="0">
              <a:buClr>
                <a:srgbClr val="292929"/>
              </a:buClr>
            </a:pPr>
            <a:r>
              <a:rPr lang="en-US" sz="1400" dirty="0">
                <a:solidFill>
                  <a:srgbClr val="0A0A0A"/>
                </a:solidFill>
                <a:latin typeface="Times New Roman" panose="02020603050405020304" pitchFamily="18" charset="0"/>
                <a:cs typeface="Times New Roman" panose="02020603050405020304" pitchFamily="18" charset="0"/>
              </a:rPr>
              <a:t>       Assistant Professor (CSE)</a:t>
            </a:r>
          </a:p>
          <a:p>
            <a:pPr marL="0" indent="0">
              <a:buClr>
                <a:srgbClr val="292929"/>
              </a:buClr>
            </a:pPr>
            <a:r>
              <a:rPr lang="en-US" sz="1400" dirty="0">
                <a:solidFill>
                  <a:srgbClr val="0A0A0A"/>
                </a:solidFill>
                <a:latin typeface="Times New Roman" panose="02020603050405020304" pitchFamily="18" charset="0"/>
                <a:cs typeface="Times New Roman" panose="02020603050405020304" pitchFamily="18" charset="0"/>
              </a:rPr>
              <a:t>       Dr. N.GP ITECH</a:t>
            </a:r>
          </a:p>
        </p:txBody>
      </p:sp>
      <p:pic>
        <p:nvPicPr>
          <p:cNvPr id="13" name="Picture 4">
            <a:extLst>
              <a:ext uri="{FF2B5EF4-FFF2-40B4-BE49-F238E27FC236}">
                <a16:creationId xmlns:a16="http://schemas.microsoft.com/office/drawing/2014/main" id="{7825E48E-A2AD-7971-EA80-E40E310050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0582" y="1609655"/>
            <a:ext cx="1730946" cy="268209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670DF4F-105E-C416-2932-B77E193A20E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903" y="88965"/>
            <a:ext cx="928370" cy="874395"/>
          </a:xfrm>
          <a:prstGeom prst="rect">
            <a:avLst/>
          </a:prstGeom>
          <a:noFill/>
          <a:ln>
            <a:noFill/>
          </a:ln>
        </p:spPr>
      </p:pic>
    </p:spTree>
    <p:extLst>
      <p:ext uri="{BB962C8B-B14F-4D97-AF65-F5344CB8AC3E}">
        <p14:creationId xmlns:p14="http://schemas.microsoft.com/office/powerpoint/2010/main" val="36773986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11;p44">
            <a:extLst>
              <a:ext uri="{FF2B5EF4-FFF2-40B4-BE49-F238E27FC236}">
                <a16:creationId xmlns:a16="http://schemas.microsoft.com/office/drawing/2014/main" id="{1D4EED6F-D7EE-48CA-07EB-67F2AD21506D}"/>
              </a:ext>
            </a:extLst>
          </p:cNvPr>
          <p:cNvSpPr txBox="1">
            <a:spLocks/>
          </p:cNvSpPr>
          <p:nvPr/>
        </p:nvSpPr>
        <p:spPr>
          <a:xfrm>
            <a:off x="713250" y="239699"/>
            <a:ext cx="7717500" cy="538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5200"/>
              <a:buFont typeface="Share Tech Mono"/>
              <a:buNone/>
              <a:defRPr sz="4900" b="1" i="0" u="none" strike="noStrike" cap="none">
                <a:solidFill>
                  <a:schemeClr val="accent6"/>
                </a:solidFill>
                <a:latin typeface="Share Tech Mono"/>
                <a:ea typeface="Share Tech Mono"/>
                <a:cs typeface="Share Tech Mono"/>
                <a:sym typeface="Share Tech Mono"/>
              </a:defRPr>
            </a:lvl1pPr>
            <a:lvl2pPr marR="0" lvl="1"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2pPr>
            <a:lvl3pPr marR="0" lvl="2"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3pPr>
            <a:lvl4pPr marR="0" lvl="3"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4pPr>
            <a:lvl5pPr marR="0" lvl="4"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5pPr>
            <a:lvl6pPr marR="0" lvl="5"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6pPr>
            <a:lvl7pPr marR="0" lvl="6"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7pPr>
            <a:lvl8pPr marR="0" lvl="7"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8pPr>
            <a:lvl9pPr marR="0" lvl="8"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80093"/>
              </a:buClr>
              <a:buSzPts val="5200"/>
              <a:buFont typeface="Share Tech Mono"/>
              <a:buNone/>
              <a:tabLst/>
              <a:defRPr/>
            </a:pPr>
            <a:r>
              <a:rPr kumimoji="0" lang="en-US" sz="3200" b="1" i="0" u="none" strike="noStrike" kern="0" cap="none" spc="0" normalizeH="0" baseline="0" noProof="0" dirty="0">
                <a:ln>
                  <a:noFill/>
                </a:ln>
                <a:solidFill>
                  <a:srgbClr val="380093"/>
                </a:solidFill>
                <a:effectLst/>
                <a:uLnTx/>
                <a:uFillTx/>
                <a:latin typeface="Times New Roman" panose="02020603050405020304" pitchFamily="18" charset="0"/>
                <a:cs typeface="Times New Roman" panose="02020603050405020304" pitchFamily="18" charset="0"/>
                <a:sym typeface="Share Tech Mono"/>
              </a:rPr>
              <a:t>LITERATURE REVIEW</a:t>
            </a:r>
            <a:endParaRPr kumimoji="0" lang="en-US" sz="3200" b="1" i="0" u="none" strike="noStrike" kern="0" cap="none" spc="0" normalizeH="0" baseline="0" noProof="0" dirty="0">
              <a:ln>
                <a:noFill/>
              </a:ln>
              <a:solidFill>
                <a:srgbClr val="380093"/>
              </a:solidFill>
              <a:effectLst/>
              <a:uLnTx/>
              <a:uFillTx/>
              <a:latin typeface="Share Tech Mono"/>
              <a:sym typeface="Share Tech Mono"/>
            </a:endParaRPr>
          </a:p>
        </p:txBody>
      </p:sp>
      <p:graphicFrame>
        <p:nvGraphicFramePr>
          <p:cNvPr id="5" name="Table 4">
            <a:extLst>
              <a:ext uri="{FF2B5EF4-FFF2-40B4-BE49-F238E27FC236}">
                <a16:creationId xmlns:a16="http://schemas.microsoft.com/office/drawing/2014/main" id="{8EF82E39-7300-D3F4-FF3F-B5B00BD430DE}"/>
              </a:ext>
            </a:extLst>
          </p:cNvPr>
          <p:cNvGraphicFramePr>
            <a:graphicFrameLocks noGrp="1"/>
          </p:cNvGraphicFramePr>
          <p:nvPr>
            <p:extLst>
              <p:ext uri="{D42A27DB-BD31-4B8C-83A1-F6EECF244321}">
                <p14:modId xmlns:p14="http://schemas.microsoft.com/office/powerpoint/2010/main" val="1653163780"/>
              </p:ext>
            </p:extLst>
          </p:nvPr>
        </p:nvGraphicFramePr>
        <p:xfrm>
          <a:off x="367894" y="777899"/>
          <a:ext cx="8062856" cy="3840390"/>
        </p:xfrm>
        <a:graphic>
          <a:graphicData uri="http://schemas.openxmlformats.org/drawingml/2006/table">
            <a:tbl>
              <a:tblPr>
                <a:noFill/>
              </a:tblPr>
              <a:tblGrid>
                <a:gridCol w="1179770">
                  <a:extLst>
                    <a:ext uri="{9D8B030D-6E8A-4147-A177-3AD203B41FA5}">
                      <a16:colId xmlns:a16="http://schemas.microsoft.com/office/drawing/2014/main" val="176846086"/>
                    </a:ext>
                  </a:extLst>
                </a:gridCol>
                <a:gridCol w="2592288">
                  <a:extLst>
                    <a:ext uri="{9D8B030D-6E8A-4147-A177-3AD203B41FA5}">
                      <a16:colId xmlns:a16="http://schemas.microsoft.com/office/drawing/2014/main" val="2423257159"/>
                    </a:ext>
                  </a:extLst>
                </a:gridCol>
                <a:gridCol w="2088232">
                  <a:extLst>
                    <a:ext uri="{9D8B030D-6E8A-4147-A177-3AD203B41FA5}">
                      <a16:colId xmlns:a16="http://schemas.microsoft.com/office/drawing/2014/main" val="3038334325"/>
                    </a:ext>
                  </a:extLst>
                </a:gridCol>
                <a:gridCol w="2202566">
                  <a:extLst>
                    <a:ext uri="{9D8B030D-6E8A-4147-A177-3AD203B41FA5}">
                      <a16:colId xmlns:a16="http://schemas.microsoft.com/office/drawing/2014/main" val="773169909"/>
                    </a:ext>
                  </a:extLst>
                </a:gridCol>
              </a:tblGrid>
              <a:tr h="350500">
                <a:tc>
                  <a:txBody>
                    <a:bodyPr/>
                    <a:lstStyle>
                      <a:lvl1pPr marL="0" algn="l" defTabSz="685800" rtl="0" eaLnBrk="1" latinLnBrk="0" hangingPunct="1">
                        <a:defRPr sz="1350" kern="1200">
                          <a:solidFill>
                            <a:srgbClr val="000000"/>
                          </a:solidFill>
                          <a:latin typeface="Arial"/>
                          <a:ea typeface="Arial"/>
                          <a:cs typeface="Arial"/>
                        </a:defRPr>
                      </a:lvl1pPr>
                      <a:lvl2pPr marL="342900" algn="l" defTabSz="685800" rtl="0" eaLnBrk="1" latinLnBrk="0" hangingPunct="1">
                        <a:defRPr sz="1350" kern="1200">
                          <a:solidFill>
                            <a:srgbClr val="000000"/>
                          </a:solidFill>
                          <a:latin typeface="Arial"/>
                          <a:ea typeface="Arial"/>
                          <a:cs typeface="Arial"/>
                        </a:defRPr>
                      </a:lvl2pPr>
                      <a:lvl3pPr marL="685800" algn="l" defTabSz="685800" rtl="0" eaLnBrk="1" latinLnBrk="0" hangingPunct="1">
                        <a:defRPr sz="1350" kern="1200">
                          <a:solidFill>
                            <a:srgbClr val="000000"/>
                          </a:solidFill>
                          <a:latin typeface="Arial"/>
                          <a:ea typeface="Arial"/>
                          <a:cs typeface="Arial"/>
                        </a:defRPr>
                      </a:lvl3pPr>
                      <a:lvl4pPr marL="1028700" algn="l" defTabSz="685800" rtl="0" eaLnBrk="1" latinLnBrk="0" hangingPunct="1">
                        <a:defRPr sz="1350" kern="1200">
                          <a:solidFill>
                            <a:srgbClr val="000000"/>
                          </a:solidFill>
                          <a:latin typeface="Arial"/>
                          <a:ea typeface="Arial"/>
                          <a:cs typeface="Arial"/>
                        </a:defRPr>
                      </a:lvl4pPr>
                      <a:lvl5pPr marL="1371600" algn="l" defTabSz="685800" rtl="0" eaLnBrk="1" latinLnBrk="0" hangingPunct="1">
                        <a:defRPr sz="1350" kern="1200">
                          <a:solidFill>
                            <a:srgbClr val="000000"/>
                          </a:solidFill>
                          <a:latin typeface="Arial"/>
                          <a:ea typeface="Arial"/>
                          <a:cs typeface="Arial"/>
                        </a:defRPr>
                      </a:lvl5pPr>
                      <a:lvl6pPr marL="1714500" algn="l" defTabSz="685800" rtl="0" eaLnBrk="1" latinLnBrk="0" hangingPunct="1">
                        <a:defRPr sz="1350" kern="1200">
                          <a:solidFill>
                            <a:srgbClr val="000000"/>
                          </a:solidFill>
                          <a:latin typeface="Arial"/>
                          <a:ea typeface="Arial"/>
                          <a:cs typeface="Arial"/>
                        </a:defRPr>
                      </a:lvl6pPr>
                      <a:lvl7pPr marL="2057400" algn="l" defTabSz="685800" rtl="0" eaLnBrk="1" latinLnBrk="0" hangingPunct="1">
                        <a:defRPr sz="1350" kern="1200">
                          <a:solidFill>
                            <a:srgbClr val="000000"/>
                          </a:solidFill>
                          <a:latin typeface="Arial"/>
                          <a:ea typeface="Arial"/>
                          <a:cs typeface="Arial"/>
                        </a:defRPr>
                      </a:lvl7pPr>
                      <a:lvl8pPr marL="2400300" algn="l" defTabSz="685800" rtl="0" eaLnBrk="1" latinLnBrk="0" hangingPunct="1">
                        <a:defRPr sz="1350" kern="1200">
                          <a:solidFill>
                            <a:srgbClr val="000000"/>
                          </a:solidFill>
                          <a:latin typeface="Arial"/>
                          <a:ea typeface="Arial"/>
                          <a:cs typeface="Arial"/>
                        </a:defRPr>
                      </a:lvl8pPr>
                      <a:lvl9pPr marL="2743200" algn="l" defTabSz="685800" rtl="0" eaLnBrk="1" latinLnBrk="0" hangingPunct="1">
                        <a:defRPr sz="1350" kern="1200">
                          <a:solidFill>
                            <a:srgbClr val="000000"/>
                          </a:solidFill>
                          <a:latin typeface="Arial"/>
                          <a:ea typeface="Arial"/>
                          <a:cs typeface="Arial"/>
                        </a:defRPr>
                      </a:lvl9pPr>
                    </a:lstStyle>
                    <a:p>
                      <a:pPr marL="0" lvl="0" indent="0" algn="ctr" rtl="0">
                        <a:spcBef>
                          <a:spcPts val="0"/>
                        </a:spcBef>
                        <a:spcAft>
                          <a:spcPts val="0"/>
                        </a:spcAft>
                        <a:buNone/>
                      </a:pPr>
                      <a:r>
                        <a:rPr lang="en-US" sz="1200" b="1" dirty="0">
                          <a:solidFill>
                            <a:schemeClr val="accent3"/>
                          </a:solidFill>
                          <a:latin typeface="Times New Roman" panose="02020603050405020304" pitchFamily="18" charset="0"/>
                          <a:ea typeface="Share Tech Mono"/>
                          <a:cs typeface="Times New Roman" panose="02020603050405020304" pitchFamily="18" charset="0"/>
                          <a:sym typeface="Share Tech Mono"/>
                        </a:rPr>
                        <a:t>TITLE</a:t>
                      </a:r>
                    </a:p>
                  </a:txBody>
                  <a:tcPr marL="91425" marR="91425" marT="91425" marB="91425" anchor="ctr">
                    <a:lnL w="9525" cap="flat" cmpd="sng">
                      <a:solidFill>
                        <a:srgbClr val="380093"/>
                      </a:solidFill>
                      <a:prstDash val="solid"/>
                      <a:round/>
                      <a:headEnd type="none" w="sm" len="sm"/>
                      <a:tailEnd type="none" w="sm" len="sm"/>
                    </a:lnL>
                    <a:lnR w="9525" cap="flat" cmpd="sng">
                      <a:solidFill>
                        <a:srgbClr val="380093"/>
                      </a:solidFill>
                      <a:prstDash val="solid"/>
                      <a:round/>
                      <a:headEnd type="none" w="sm" len="sm"/>
                      <a:tailEnd type="none" w="sm" len="sm"/>
                    </a:lnR>
                    <a:lnT w="9525" cap="flat" cmpd="sng">
                      <a:solidFill>
                        <a:srgbClr val="380093"/>
                      </a:solidFill>
                      <a:prstDash val="solid"/>
                      <a:round/>
                      <a:headEnd type="none" w="sm" len="sm"/>
                      <a:tailEnd type="none" w="sm" len="sm"/>
                    </a:lnT>
                    <a:lnB w="9525" cap="flat" cmpd="sng">
                      <a:solidFill>
                        <a:srgbClr val="F3F3F3"/>
                      </a:solidFill>
                      <a:prstDash val="solid"/>
                      <a:round/>
                      <a:headEnd type="none" w="sm" len="sm"/>
                      <a:tailEnd type="none" w="sm" len="sm"/>
                    </a:lnB>
                    <a:lnTlToBr w="12700" cmpd="sng">
                      <a:noFill/>
                      <a:prstDash val="solid"/>
                    </a:lnTlToBr>
                    <a:lnBlToTr w="12700" cmpd="sng">
                      <a:noFill/>
                      <a:prstDash val="solid"/>
                    </a:lnBlToTr>
                    <a:solidFill>
                      <a:srgbClr val="380093"/>
                    </a:solidFill>
                  </a:tcPr>
                </a:tc>
                <a:tc>
                  <a:txBody>
                    <a:bodyPr/>
                    <a:lstStyle>
                      <a:lvl1pPr marL="0" algn="l" defTabSz="685800" rtl="0" eaLnBrk="1" latinLnBrk="0" hangingPunct="1">
                        <a:defRPr sz="1350" kern="1200">
                          <a:solidFill>
                            <a:srgbClr val="000000"/>
                          </a:solidFill>
                          <a:latin typeface="Arial"/>
                          <a:ea typeface="Arial"/>
                          <a:cs typeface="Arial"/>
                        </a:defRPr>
                      </a:lvl1pPr>
                      <a:lvl2pPr marL="342900" algn="l" defTabSz="685800" rtl="0" eaLnBrk="1" latinLnBrk="0" hangingPunct="1">
                        <a:defRPr sz="1350" kern="1200">
                          <a:solidFill>
                            <a:srgbClr val="000000"/>
                          </a:solidFill>
                          <a:latin typeface="Arial"/>
                          <a:ea typeface="Arial"/>
                          <a:cs typeface="Arial"/>
                        </a:defRPr>
                      </a:lvl2pPr>
                      <a:lvl3pPr marL="685800" algn="l" defTabSz="685800" rtl="0" eaLnBrk="1" latinLnBrk="0" hangingPunct="1">
                        <a:defRPr sz="1350" kern="1200">
                          <a:solidFill>
                            <a:srgbClr val="000000"/>
                          </a:solidFill>
                          <a:latin typeface="Arial"/>
                          <a:ea typeface="Arial"/>
                          <a:cs typeface="Arial"/>
                        </a:defRPr>
                      </a:lvl3pPr>
                      <a:lvl4pPr marL="1028700" algn="l" defTabSz="685800" rtl="0" eaLnBrk="1" latinLnBrk="0" hangingPunct="1">
                        <a:defRPr sz="1350" kern="1200">
                          <a:solidFill>
                            <a:srgbClr val="000000"/>
                          </a:solidFill>
                          <a:latin typeface="Arial"/>
                          <a:ea typeface="Arial"/>
                          <a:cs typeface="Arial"/>
                        </a:defRPr>
                      </a:lvl4pPr>
                      <a:lvl5pPr marL="1371600" algn="l" defTabSz="685800" rtl="0" eaLnBrk="1" latinLnBrk="0" hangingPunct="1">
                        <a:defRPr sz="1350" kern="1200">
                          <a:solidFill>
                            <a:srgbClr val="000000"/>
                          </a:solidFill>
                          <a:latin typeface="Arial"/>
                          <a:ea typeface="Arial"/>
                          <a:cs typeface="Arial"/>
                        </a:defRPr>
                      </a:lvl5pPr>
                      <a:lvl6pPr marL="1714500" algn="l" defTabSz="685800" rtl="0" eaLnBrk="1" latinLnBrk="0" hangingPunct="1">
                        <a:defRPr sz="1350" kern="1200">
                          <a:solidFill>
                            <a:srgbClr val="000000"/>
                          </a:solidFill>
                          <a:latin typeface="Arial"/>
                          <a:ea typeface="Arial"/>
                          <a:cs typeface="Arial"/>
                        </a:defRPr>
                      </a:lvl6pPr>
                      <a:lvl7pPr marL="2057400" algn="l" defTabSz="685800" rtl="0" eaLnBrk="1" latinLnBrk="0" hangingPunct="1">
                        <a:defRPr sz="1350" kern="1200">
                          <a:solidFill>
                            <a:srgbClr val="000000"/>
                          </a:solidFill>
                          <a:latin typeface="Arial"/>
                          <a:ea typeface="Arial"/>
                          <a:cs typeface="Arial"/>
                        </a:defRPr>
                      </a:lvl7pPr>
                      <a:lvl8pPr marL="2400300" algn="l" defTabSz="685800" rtl="0" eaLnBrk="1" latinLnBrk="0" hangingPunct="1">
                        <a:defRPr sz="1350" kern="1200">
                          <a:solidFill>
                            <a:srgbClr val="000000"/>
                          </a:solidFill>
                          <a:latin typeface="Arial"/>
                          <a:ea typeface="Arial"/>
                          <a:cs typeface="Arial"/>
                        </a:defRPr>
                      </a:lvl8pPr>
                      <a:lvl9pPr marL="2743200" algn="l" defTabSz="685800" rtl="0" eaLnBrk="1" latinLnBrk="0" hangingPunct="1">
                        <a:defRPr sz="1350" kern="1200">
                          <a:solidFill>
                            <a:srgbClr val="000000"/>
                          </a:solidFill>
                          <a:latin typeface="Arial"/>
                          <a:ea typeface="Arial"/>
                          <a:cs typeface="Arial"/>
                        </a:defRPr>
                      </a:lvl9pPr>
                    </a:lstStyle>
                    <a:p>
                      <a:pPr marL="0" lvl="0" indent="0" algn="ctr" rtl="0">
                        <a:spcBef>
                          <a:spcPts val="0"/>
                        </a:spcBef>
                        <a:spcAft>
                          <a:spcPts val="1600"/>
                        </a:spcAft>
                        <a:buNone/>
                      </a:pPr>
                      <a:r>
                        <a:rPr lang="en-US" sz="1200" b="1">
                          <a:solidFill>
                            <a:schemeClr val="tx1"/>
                          </a:solidFill>
                          <a:latin typeface="Times New Roman" panose="02020603050405020304" pitchFamily="18" charset="0"/>
                          <a:ea typeface="Barlow"/>
                          <a:cs typeface="Times New Roman" panose="02020603050405020304" pitchFamily="18" charset="0"/>
                          <a:sym typeface="Barlow"/>
                        </a:rPr>
                        <a:t>DESCRIPTION</a:t>
                      </a:r>
                      <a:endParaRPr lang="en-US" sz="1200" b="1" dirty="0">
                        <a:solidFill>
                          <a:schemeClr val="tx1"/>
                        </a:solidFill>
                        <a:latin typeface="Times New Roman" panose="02020603050405020304" pitchFamily="18" charset="0"/>
                        <a:ea typeface="Barlow"/>
                        <a:cs typeface="Times New Roman" panose="02020603050405020304" pitchFamily="18" charset="0"/>
                        <a:sym typeface="Barlow"/>
                      </a:endParaRPr>
                    </a:p>
                  </a:txBody>
                  <a:tcPr marL="91425" marR="91425" marT="91425" marB="91425" anchor="ctr">
                    <a:lnL w="9525" cap="flat" cmpd="sng">
                      <a:solidFill>
                        <a:srgbClr val="380093"/>
                      </a:solidFill>
                      <a:prstDash val="solid"/>
                      <a:round/>
                      <a:headEnd type="none" w="sm" len="sm"/>
                      <a:tailEnd type="none" w="sm" len="sm"/>
                    </a:lnL>
                    <a:lnR w="9525" cap="flat" cmpd="sng" algn="ctr">
                      <a:solidFill>
                        <a:srgbClr val="380093"/>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rgbClr val="000000"/>
                          </a:solidFill>
                          <a:latin typeface="Arial"/>
                          <a:ea typeface="Arial"/>
                          <a:cs typeface="Arial"/>
                        </a:defRPr>
                      </a:lvl1pPr>
                      <a:lvl2pPr marL="342900" algn="l" defTabSz="685800" rtl="0" eaLnBrk="1" latinLnBrk="0" hangingPunct="1">
                        <a:defRPr sz="1350" kern="1200">
                          <a:solidFill>
                            <a:srgbClr val="000000"/>
                          </a:solidFill>
                          <a:latin typeface="Arial"/>
                          <a:ea typeface="Arial"/>
                          <a:cs typeface="Arial"/>
                        </a:defRPr>
                      </a:lvl2pPr>
                      <a:lvl3pPr marL="685800" algn="l" defTabSz="685800" rtl="0" eaLnBrk="1" latinLnBrk="0" hangingPunct="1">
                        <a:defRPr sz="1350" kern="1200">
                          <a:solidFill>
                            <a:srgbClr val="000000"/>
                          </a:solidFill>
                          <a:latin typeface="Arial"/>
                          <a:ea typeface="Arial"/>
                          <a:cs typeface="Arial"/>
                        </a:defRPr>
                      </a:lvl3pPr>
                      <a:lvl4pPr marL="1028700" algn="l" defTabSz="685800" rtl="0" eaLnBrk="1" latinLnBrk="0" hangingPunct="1">
                        <a:defRPr sz="1350" kern="1200">
                          <a:solidFill>
                            <a:srgbClr val="000000"/>
                          </a:solidFill>
                          <a:latin typeface="Arial"/>
                          <a:ea typeface="Arial"/>
                          <a:cs typeface="Arial"/>
                        </a:defRPr>
                      </a:lvl4pPr>
                      <a:lvl5pPr marL="1371600" algn="l" defTabSz="685800" rtl="0" eaLnBrk="1" latinLnBrk="0" hangingPunct="1">
                        <a:defRPr sz="1350" kern="1200">
                          <a:solidFill>
                            <a:srgbClr val="000000"/>
                          </a:solidFill>
                          <a:latin typeface="Arial"/>
                          <a:ea typeface="Arial"/>
                          <a:cs typeface="Arial"/>
                        </a:defRPr>
                      </a:lvl5pPr>
                      <a:lvl6pPr marL="1714500" algn="l" defTabSz="685800" rtl="0" eaLnBrk="1" latinLnBrk="0" hangingPunct="1">
                        <a:defRPr sz="1350" kern="1200">
                          <a:solidFill>
                            <a:srgbClr val="000000"/>
                          </a:solidFill>
                          <a:latin typeface="Arial"/>
                          <a:ea typeface="Arial"/>
                          <a:cs typeface="Arial"/>
                        </a:defRPr>
                      </a:lvl6pPr>
                      <a:lvl7pPr marL="2057400" algn="l" defTabSz="685800" rtl="0" eaLnBrk="1" latinLnBrk="0" hangingPunct="1">
                        <a:defRPr sz="1350" kern="1200">
                          <a:solidFill>
                            <a:srgbClr val="000000"/>
                          </a:solidFill>
                          <a:latin typeface="Arial"/>
                          <a:ea typeface="Arial"/>
                          <a:cs typeface="Arial"/>
                        </a:defRPr>
                      </a:lvl7pPr>
                      <a:lvl8pPr marL="2400300" algn="l" defTabSz="685800" rtl="0" eaLnBrk="1" latinLnBrk="0" hangingPunct="1">
                        <a:defRPr sz="1350" kern="1200">
                          <a:solidFill>
                            <a:srgbClr val="000000"/>
                          </a:solidFill>
                          <a:latin typeface="Arial"/>
                          <a:ea typeface="Arial"/>
                          <a:cs typeface="Arial"/>
                        </a:defRPr>
                      </a:lvl8pPr>
                      <a:lvl9pPr marL="2743200" algn="l" defTabSz="685800" rtl="0" eaLnBrk="1" latinLnBrk="0" hangingPunct="1">
                        <a:defRPr sz="1350" kern="1200">
                          <a:solidFill>
                            <a:srgbClr val="000000"/>
                          </a:solidFill>
                          <a:latin typeface="Arial"/>
                          <a:ea typeface="Arial"/>
                          <a:cs typeface="Arial"/>
                        </a:defRPr>
                      </a:lvl9pPr>
                    </a:lstStyle>
                    <a:p>
                      <a:pPr marL="0" lvl="0" indent="0" algn="ctr" rtl="0">
                        <a:spcBef>
                          <a:spcPts val="0"/>
                        </a:spcBef>
                        <a:spcAft>
                          <a:spcPts val="1600"/>
                        </a:spcAft>
                        <a:buNone/>
                      </a:pPr>
                      <a:r>
                        <a:rPr lang="en-US" sz="1200" b="1" dirty="0">
                          <a:solidFill>
                            <a:schemeClr val="tx1"/>
                          </a:solidFill>
                          <a:latin typeface="Times New Roman" panose="02020603050405020304" pitchFamily="18" charset="0"/>
                          <a:ea typeface="Barlow"/>
                          <a:cs typeface="Times New Roman" panose="02020603050405020304" pitchFamily="18" charset="0"/>
                          <a:sym typeface="Barlow"/>
                        </a:rPr>
                        <a:t>ADVANTAGES</a:t>
                      </a:r>
                    </a:p>
                  </a:txBody>
                  <a:tcPr marL="91425" marR="91425" marT="91425" marB="91425" anchor="ctr">
                    <a:lnL w="9525" cap="flat" cmpd="sng">
                      <a:solidFill>
                        <a:srgbClr val="380093"/>
                      </a:solidFill>
                      <a:prstDash val="solid"/>
                      <a:round/>
                      <a:headEnd type="none" w="sm" len="sm"/>
                      <a:tailEnd type="none" w="sm" len="sm"/>
                    </a:lnL>
                    <a:lnR w="9525" cap="flat" cmpd="sng" algn="ctr">
                      <a:solidFill>
                        <a:srgbClr val="380093"/>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lgn="ctr">
                      <a:solidFill>
                        <a:srgbClr val="666666"/>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rgbClr val="000000"/>
                          </a:solidFill>
                          <a:latin typeface="Arial"/>
                          <a:ea typeface="Arial"/>
                          <a:cs typeface="Arial"/>
                        </a:defRPr>
                      </a:lvl1pPr>
                      <a:lvl2pPr marL="342900" algn="l" defTabSz="685800" rtl="0" eaLnBrk="1" latinLnBrk="0" hangingPunct="1">
                        <a:defRPr sz="1350" kern="1200">
                          <a:solidFill>
                            <a:srgbClr val="000000"/>
                          </a:solidFill>
                          <a:latin typeface="Arial"/>
                          <a:ea typeface="Arial"/>
                          <a:cs typeface="Arial"/>
                        </a:defRPr>
                      </a:lvl2pPr>
                      <a:lvl3pPr marL="685800" algn="l" defTabSz="685800" rtl="0" eaLnBrk="1" latinLnBrk="0" hangingPunct="1">
                        <a:defRPr sz="1350" kern="1200">
                          <a:solidFill>
                            <a:srgbClr val="000000"/>
                          </a:solidFill>
                          <a:latin typeface="Arial"/>
                          <a:ea typeface="Arial"/>
                          <a:cs typeface="Arial"/>
                        </a:defRPr>
                      </a:lvl3pPr>
                      <a:lvl4pPr marL="1028700" algn="l" defTabSz="685800" rtl="0" eaLnBrk="1" latinLnBrk="0" hangingPunct="1">
                        <a:defRPr sz="1350" kern="1200">
                          <a:solidFill>
                            <a:srgbClr val="000000"/>
                          </a:solidFill>
                          <a:latin typeface="Arial"/>
                          <a:ea typeface="Arial"/>
                          <a:cs typeface="Arial"/>
                        </a:defRPr>
                      </a:lvl4pPr>
                      <a:lvl5pPr marL="1371600" algn="l" defTabSz="685800" rtl="0" eaLnBrk="1" latinLnBrk="0" hangingPunct="1">
                        <a:defRPr sz="1350" kern="1200">
                          <a:solidFill>
                            <a:srgbClr val="000000"/>
                          </a:solidFill>
                          <a:latin typeface="Arial"/>
                          <a:ea typeface="Arial"/>
                          <a:cs typeface="Arial"/>
                        </a:defRPr>
                      </a:lvl5pPr>
                      <a:lvl6pPr marL="1714500" algn="l" defTabSz="685800" rtl="0" eaLnBrk="1" latinLnBrk="0" hangingPunct="1">
                        <a:defRPr sz="1350" kern="1200">
                          <a:solidFill>
                            <a:srgbClr val="000000"/>
                          </a:solidFill>
                          <a:latin typeface="Arial"/>
                          <a:ea typeface="Arial"/>
                          <a:cs typeface="Arial"/>
                        </a:defRPr>
                      </a:lvl6pPr>
                      <a:lvl7pPr marL="2057400" algn="l" defTabSz="685800" rtl="0" eaLnBrk="1" latinLnBrk="0" hangingPunct="1">
                        <a:defRPr sz="1350" kern="1200">
                          <a:solidFill>
                            <a:srgbClr val="000000"/>
                          </a:solidFill>
                          <a:latin typeface="Arial"/>
                          <a:ea typeface="Arial"/>
                          <a:cs typeface="Arial"/>
                        </a:defRPr>
                      </a:lvl7pPr>
                      <a:lvl8pPr marL="2400300" algn="l" defTabSz="685800" rtl="0" eaLnBrk="1" latinLnBrk="0" hangingPunct="1">
                        <a:defRPr sz="1350" kern="1200">
                          <a:solidFill>
                            <a:srgbClr val="000000"/>
                          </a:solidFill>
                          <a:latin typeface="Arial"/>
                          <a:ea typeface="Arial"/>
                          <a:cs typeface="Arial"/>
                        </a:defRPr>
                      </a:lvl8pPr>
                      <a:lvl9pPr marL="2743200" algn="l" defTabSz="685800" rtl="0" eaLnBrk="1" latinLnBrk="0" hangingPunct="1">
                        <a:defRPr sz="1350" kern="1200">
                          <a:solidFill>
                            <a:srgbClr val="000000"/>
                          </a:solidFill>
                          <a:latin typeface="Arial"/>
                          <a:ea typeface="Arial"/>
                          <a:cs typeface="Arial"/>
                        </a:defRPr>
                      </a:lvl9pPr>
                    </a:lstStyle>
                    <a:p>
                      <a:pPr marL="0" lvl="0" indent="0" algn="ctr" rtl="0">
                        <a:spcBef>
                          <a:spcPts val="0"/>
                        </a:spcBef>
                        <a:spcAft>
                          <a:spcPts val="1600"/>
                        </a:spcAft>
                        <a:buNone/>
                      </a:pPr>
                      <a:r>
                        <a:rPr lang="en-US" sz="1200" b="1">
                          <a:solidFill>
                            <a:schemeClr val="tx1"/>
                          </a:solidFill>
                          <a:latin typeface="Times New Roman" panose="02020603050405020304" pitchFamily="18" charset="0"/>
                          <a:ea typeface="Barlow"/>
                          <a:cs typeface="Times New Roman" panose="02020603050405020304" pitchFamily="18" charset="0"/>
                          <a:sym typeface="Barlow"/>
                        </a:rPr>
                        <a:t>DISADVANTAGES</a:t>
                      </a:r>
                      <a:endParaRPr lang="en-US" sz="1200" b="1" dirty="0">
                        <a:solidFill>
                          <a:schemeClr val="tx1"/>
                        </a:solidFill>
                        <a:latin typeface="Times New Roman" panose="02020603050405020304" pitchFamily="18" charset="0"/>
                        <a:ea typeface="Barlow"/>
                        <a:cs typeface="Times New Roman" panose="02020603050405020304" pitchFamily="18" charset="0"/>
                        <a:sym typeface="Barlow"/>
                      </a:endParaRPr>
                    </a:p>
                  </a:txBody>
                  <a:tcPr marL="91425" marR="91425" marT="91425" marB="91425" anchor="ctr">
                    <a:lnL w="9525" cap="flat" cmpd="sng">
                      <a:solidFill>
                        <a:srgbClr val="380093"/>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lgn="ctr">
                      <a:solidFill>
                        <a:srgbClr val="666666"/>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2658911165"/>
                  </a:ext>
                </a:extLst>
              </a:tr>
              <a:tr h="350500">
                <a:tc>
                  <a:txBody>
                    <a:bodyPr/>
                    <a:lstStyle>
                      <a:lvl1pPr marL="0" algn="l" defTabSz="685800" rtl="0" eaLnBrk="1" latinLnBrk="0" hangingPunct="1">
                        <a:defRPr sz="1350" kern="1200">
                          <a:solidFill>
                            <a:srgbClr val="000000"/>
                          </a:solidFill>
                          <a:latin typeface="Arial"/>
                          <a:ea typeface="Arial"/>
                          <a:cs typeface="Arial"/>
                        </a:defRPr>
                      </a:lvl1pPr>
                      <a:lvl2pPr marL="342900" algn="l" defTabSz="685800" rtl="0" eaLnBrk="1" latinLnBrk="0" hangingPunct="1">
                        <a:defRPr sz="1350" kern="1200">
                          <a:solidFill>
                            <a:srgbClr val="000000"/>
                          </a:solidFill>
                          <a:latin typeface="Arial"/>
                          <a:ea typeface="Arial"/>
                          <a:cs typeface="Arial"/>
                        </a:defRPr>
                      </a:lvl2pPr>
                      <a:lvl3pPr marL="685800" algn="l" defTabSz="685800" rtl="0" eaLnBrk="1" latinLnBrk="0" hangingPunct="1">
                        <a:defRPr sz="1350" kern="1200">
                          <a:solidFill>
                            <a:srgbClr val="000000"/>
                          </a:solidFill>
                          <a:latin typeface="Arial"/>
                          <a:ea typeface="Arial"/>
                          <a:cs typeface="Arial"/>
                        </a:defRPr>
                      </a:lvl3pPr>
                      <a:lvl4pPr marL="1028700" algn="l" defTabSz="685800" rtl="0" eaLnBrk="1" latinLnBrk="0" hangingPunct="1">
                        <a:defRPr sz="1350" kern="1200">
                          <a:solidFill>
                            <a:srgbClr val="000000"/>
                          </a:solidFill>
                          <a:latin typeface="Arial"/>
                          <a:ea typeface="Arial"/>
                          <a:cs typeface="Arial"/>
                        </a:defRPr>
                      </a:lvl4pPr>
                      <a:lvl5pPr marL="1371600" algn="l" defTabSz="685800" rtl="0" eaLnBrk="1" latinLnBrk="0" hangingPunct="1">
                        <a:defRPr sz="1350" kern="1200">
                          <a:solidFill>
                            <a:srgbClr val="000000"/>
                          </a:solidFill>
                          <a:latin typeface="Arial"/>
                          <a:ea typeface="Arial"/>
                          <a:cs typeface="Arial"/>
                        </a:defRPr>
                      </a:lvl5pPr>
                      <a:lvl6pPr marL="1714500" algn="l" defTabSz="685800" rtl="0" eaLnBrk="1" latinLnBrk="0" hangingPunct="1">
                        <a:defRPr sz="1350" kern="1200">
                          <a:solidFill>
                            <a:srgbClr val="000000"/>
                          </a:solidFill>
                          <a:latin typeface="Arial"/>
                          <a:ea typeface="Arial"/>
                          <a:cs typeface="Arial"/>
                        </a:defRPr>
                      </a:lvl6pPr>
                      <a:lvl7pPr marL="2057400" algn="l" defTabSz="685800" rtl="0" eaLnBrk="1" latinLnBrk="0" hangingPunct="1">
                        <a:defRPr sz="1350" kern="1200">
                          <a:solidFill>
                            <a:srgbClr val="000000"/>
                          </a:solidFill>
                          <a:latin typeface="Arial"/>
                          <a:ea typeface="Arial"/>
                          <a:cs typeface="Arial"/>
                        </a:defRPr>
                      </a:lvl7pPr>
                      <a:lvl8pPr marL="2400300" algn="l" defTabSz="685800" rtl="0" eaLnBrk="1" latinLnBrk="0" hangingPunct="1">
                        <a:defRPr sz="1350" kern="1200">
                          <a:solidFill>
                            <a:srgbClr val="000000"/>
                          </a:solidFill>
                          <a:latin typeface="Arial"/>
                          <a:ea typeface="Arial"/>
                          <a:cs typeface="Arial"/>
                        </a:defRPr>
                      </a:lvl8pPr>
                      <a:lvl9pPr marL="2743200" algn="l" defTabSz="685800" rtl="0" eaLnBrk="1" latinLnBrk="0" hangingPunct="1">
                        <a:defRPr sz="1350" kern="1200">
                          <a:solidFill>
                            <a:srgbClr val="000000"/>
                          </a:solidFill>
                          <a:latin typeface="Arial"/>
                          <a:ea typeface="Arial"/>
                          <a:cs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1" i="0" u="none" strike="noStrike" cap="none" dirty="0">
                          <a:solidFill>
                            <a:schemeClr val="bg1"/>
                          </a:solidFill>
                          <a:effectLst/>
                          <a:latin typeface="Times New Roman" panose="02020603050405020304" pitchFamily="18" charset="0"/>
                          <a:ea typeface="Arial"/>
                          <a:cs typeface="Times New Roman" panose="02020603050405020304" pitchFamily="18" charset="0"/>
                          <a:sym typeface="Arial"/>
                        </a:rPr>
                        <a:t>Week-ahead Predictions of Wind Power Based on Weather Classification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1" i="0" u="none" strike="noStrike" cap="none" dirty="0">
                        <a:solidFill>
                          <a:schemeClr val="bg1"/>
                        </a:solidFill>
                        <a:effectLst/>
                        <a:latin typeface="Times New Roman" panose="02020603050405020304" pitchFamily="18" charset="0"/>
                        <a:ea typeface="Arial"/>
                        <a:cs typeface="Times New Roman" panose="02020603050405020304" pitchFamily="18" charset="0"/>
                        <a:sym typeface="Arial"/>
                      </a:endParaRPr>
                    </a:p>
                  </a:txBody>
                  <a:tcPr marL="91425" marR="91425" marT="91425" marB="91425" anchor="ctr">
                    <a:lnL w="9525" cap="flat" cmpd="sng">
                      <a:solidFill>
                        <a:srgbClr val="380093"/>
                      </a:solidFill>
                      <a:prstDash val="solid"/>
                      <a:round/>
                      <a:headEnd type="none" w="sm" len="sm"/>
                      <a:tailEnd type="none" w="sm" len="sm"/>
                    </a:lnL>
                    <a:lnR w="9525" cap="flat" cmpd="sng">
                      <a:solidFill>
                        <a:srgbClr val="38009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lnTlToBr w="12700" cmpd="sng">
                      <a:noFill/>
                      <a:prstDash val="solid"/>
                    </a:lnTlToBr>
                    <a:lnBlToTr w="12700" cmpd="sng">
                      <a:noFill/>
                      <a:prstDash val="solid"/>
                    </a:lnBlToTr>
                    <a:solidFill>
                      <a:srgbClr val="380093"/>
                    </a:solidFill>
                  </a:tcPr>
                </a:tc>
                <a:tc>
                  <a:txBody>
                    <a:bodyPr/>
                    <a:lstStyle>
                      <a:lvl1pPr marL="0" algn="l" defTabSz="685800" rtl="0" eaLnBrk="1" latinLnBrk="0" hangingPunct="1">
                        <a:defRPr sz="1350" kern="1200">
                          <a:solidFill>
                            <a:srgbClr val="000000"/>
                          </a:solidFill>
                          <a:latin typeface="Arial"/>
                          <a:ea typeface="Arial"/>
                          <a:cs typeface="Arial"/>
                        </a:defRPr>
                      </a:lvl1pPr>
                      <a:lvl2pPr marL="342900" algn="l" defTabSz="685800" rtl="0" eaLnBrk="1" latinLnBrk="0" hangingPunct="1">
                        <a:defRPr sz="1350" kern="1200">
                          <a:solidFill>
                            <a:srgbClr val="000000"/>
                          </a:solidFill>
                          <a:latin typeface="Arial"/>
                          <a:ea typeface="Arial"/>
                          <a:cs typeface="Arial"/>
                        </a:defRPr>
                      </a:lvl2pPr>
                      <a:lvl3pPr marL="685800" algn="l" defTabSz="685800" rtl="0" eaLnBrk="1" latinLnBrk="0" hangingPunct="1">
                        <a:defRPr sz="1350" kern="1200">
                          <a:solidFill>
                            <a:srgbClr val="000000"/>
                          </a:solidFill>
                          <a:latin typeface="Arial"/>
                          <a:ea typeface="Arial"/>
                          <a:cs typeface="Arial"/>
                        </a:defRPr>
                      </a:lvl3pPr>
                      <a:lvl4pPr marL="1028700" algn="l" defTabSz="685800" rtl="0" eaLnBrk="1" latinLnBrk="0" hangingPunct="1">
                        <a:defRPr sz="1350" kern="1200">
                          <a:solidFill>
                            <a:srgbClr val="000000"/>
                          </a:solidFill>
                          <a:latin typeface="Arial"/>
                          <a:ea typeface="Arial"/>
                          <a:cs typeface="Arial"/>
                        </a:defRPr>
                      </a:lvl4pPr>
                      <a:lvl5pPr marL="1371600" algn="l" defTabSz="685800" rtl="0" eaLnBrk="1" latinLnBrk="0" hangingPunct="1">
                        <a:defRPr sz="1350" kern="1200">
                          <a:solidFill>
                            <a:srgbClr val="000000"/>
                          </a:solidFill>
                          <a:latin typeface="Arial"/>
                          <a:ea typeface="Arial"/>
                          <a:cs typeface="Arial"/>
                        </a:defRPr>
                      </a:lvl5pPr>
                      <a:lvl6pPr marL="1714500" algn="l" defTabSz="685800" rtl="0" eaLnBrk="1" latinLnBrk="0" hangingPunct="1">
                        <a:defRPr sz="1350" kern="1200">
                          <a:solidFill>
                            <a:srgbClr val="000000"/>
                          </a:solidFill>
                          <a:latin typeface="Arial"/>
                          <a:ea typeface="Arial"/>
                          <a:cs typeface="Arial"/>
                        </a:defRPr>
                      </a:lvl6pPr>
                      <a:lvl7pPr marL="2057400" algn="l" defTabSz="685800" rtl="0" eaLnBrk="1" latinLnBrk="0" hangingPunct="1">
                        <a:defRPr sz="1350" kern="1200">
                          <a:solidFill>
                            <a:srgbClr val="000000"/>
                          </a:solidFill>
                          <a:latin typeface="Arial"/>
                          <a:ea typeface="Arial"/>
                          <a:cs typeface="Arial"/>
                        </a:defRPr>
                      </a:lvl7pPr>
                      <a:lvl8pPr marL="2400300" algn="l" defTabSz="685800" rtl="0" eaLnBrk="1" latinLnBrk="0" hangingPunct="1">
                        <a:defRPr sz="1350" kern="1200">
                          <a:solidFill>
                            <a:srgbClr val="000000"/>
                          </a:solidFill>
                          <a:latin typeface="Arial"/>
                          <a:ea typeface="Arial"/>
                          <a:cs typeface="Arial"/>
                        </a:defRPr>
                      </a:lvl8pPr>
                      <a:lvl9pPr marL="2743200" algn="l" defTabSz="685800" rtl="0" eaLnBrk="1" latinLnBrk="0" hangingPunct="1">
                        <a:defRPr sz="1350" kern="1200">
                          <a:solidFill>
                            <a:srgbClr val="000000"/>
                          </a:solidFill>
                          <a:latin typeface="Arial"/>
                          <a:ea typeface="Arial"/>
                          <a:cs typeface="Arial"/>
                        </a:defRPr>
                      </a:lvl9pPr>
                    </a:lstStyle>
                    <a:p>
                      <a:pPr marL="0" marR="0" lvl="0" indent="0" algn="just" rtl="0">
                        <a:lnSpc>
                          <a:spcPct val="100000"/>
                        </a:lnSpc>
                        <a:spcBef>
                          <a:spcPts val="0"/>
                        </a:spcBef>
                        <a:spcAft>
                          <a:spcPts val="1600"/>
                        </a:spcAft>
                        <a:buNone/>
                      </a:pPr>
                      <a:r>
                        <a:rPr lang="en-US" sz="1200" dirty="0">
                          <a:effectLst/>
                          <a:latin typeface="Times New Roman" panose="02020603050405020304" pitchFamily="18" charset="0"/>
                          <a:cs typeface="Times New Roman" panose="02020603050405020304" pitchFamily="18" charset="0"/>
                        </a:rPr>
                        <a:t>Ding et al. [2] split the dataset and grouped it into five different clusters each showing a weather condition. The combined forecasting model is then formed using sparse Bayesian learning, kernel density estimation, and beta distribution estimation-based training. </a:t>
                      </a:r>
                      <a:endParaRPr lang="en-US" sz="1200" dirty="0">
                        <a:solidFill>
                          <a:schemeClr val="tx1"/>
                        </a:solidFill>
                        <a:effectLst/>
                        <a:latin typeface="Times New Roman" panose="02020603050405020304" pitchFamily="18" charset="0"/>
                        <a:ea typeface="Barlow"/>
                        <a:cs typeface="Times New Roman" panose="02020603050405020304" pitchFamily="18" charset="0"/>
                        <a:sym typeface="Barlow"/>
                      </a:endParaRPr>
                    </a:p>
                  </a:txBody>
                  <a:tcPr marL="91425" marR="91425" marT="91425" marB="91425" anchor="ctr">
                    <a:lnL w="9525" cap="flat" cmpd="sng">
                      <a:solidFill>
                        <a:srgbClr val="380093"/>
                      </a:solidFill>
                      <a:prstDash val="solid"/>
                      <a:round/>
                      <a:headEnd type="none" w="sm" len="sm"/>
                      <a:tailEnd type="none" w="sm" len="sm"/>
                    </a:lnL>
                    <a:lnR w="9525" cap="flat" cmpd="sng" algn="ctr">
                      <a:solidFill>
                        <a:srgbClr val="380093"/>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rgbClr val="000000"/>
                          </a:solidFill>
                          <a:latin typeface="Arial"/>
                          <a:ea typeface="Arial"/>
                          <a:cs typeface="Arial"/>
                        </a:defRPr>
                      </a:lvl1pPr>
                      <a:lvl2pPr marL="342900" algn="l" defTabSz="685800" rtl="0" eaLnBrk="1" latinLnBrk="0" hangingPunct="1">
                        <a:defRPr sz="1350" kern="1200">
                          <a:solidFill>
                            <a:srgbClr val="000000"/>
                          </a:solidFill>
                          <a:latin typeface="Arial"/>
                          <a:ea typeface="Arial"/>
                          <a:cs typeface="Arial"/>
                        </a:defRPr>
                      </a:lvl2pPr>
                      <a:lvl3pPr marL="685800" algn="l" defTabSz="685800" rtl="0" eaLnBrk="1" latinLnBrk="0" hangingPunct="1">
                        <a:defRPr sz="1350" kern="1200">
                          <a:solidFill>
                            <a:srgbClr val="000000"/>
                          </a:solidFill>
                          <a:latin typeface="Arial"/>
                          <a:ea typeface="Arial"/>
                          <a:cs typeface="Arial"/>
                        </a:defRPr>
                      </a:lvl3pPr>
                      <a:lvl4pPr marL="1028700" algn="l" defTabSz="685800" rtl="0" eaLnBrk="1" latinLnBrk="0" hangingPunct="1">
                        <a:defRPr sz="1350" kern="1200">
                          <a:solidFill>
                            <a:srgbClr val="000000"/>
                          </a:solidFill>
                          <a:latin typeface="Arial"/>
                          <a:ea typeface="Arial"/>
                          <a:cs typeface="Arial"/>
                        </a:defRPr>
                      </a:lvl4pPr>
                      <a:lvl5pPr marL="1371600" algn="l" defTabSz="685800" rtl="0" eaLnBrk="1" latinLnBrk="0" hangingPunct="1">
                        <a:defRPr sz="1350" kern="1200">
                          <a:solidFill>
                            <a:srgbClr val="000000"/>
                          </a:solidFill>
                          <a:latin typeface="Arial"/>
                          <a:ea typeface="Arial"/>
                          <a:cs typeface="Arial"/>
                        </a:defRPr>
                      </a:lvl5pPr>
                      <a:lvl6pPr marL="1714500" algn="l" defTabSz="685800" rtl="0" eaLnBrk="1" latinLnBrk="0" hangingPunct="1">
                        <a:defRPr sz="1350" kern="1200">
                          <a:solidFill>
                            <a:srgbClr val="000000"/>
                          </a:solidFill>
                          <a:latin typeface="Arial"/>
                          <a:ea typeface="Arial"/>
                          <a:cs typeface="Arial"/>
                        </a:defRPr>
                      </a:lvl6pPr>
                      <a:lvl7pPr marL="2057400" algn="l" defTabSz="685800" rtl="0" eaLnBrk="1" latinLnBrk="0" hangingPunct="1">
                        <a:defRPr sz="1350" kern="1200">
                          <a:solidFill>
                            <a:srgbClr val="000000"/>
                          </a:solidFill>
                          <a:latin typeface="Arial"/>
                          <a:ea typeface="Arial"/>
                          <a:cs typeface="Arial"/>
                        </a:defRPr>
                      </a:lvl7pPr>
                      <a:lvl8pPr marL="2400300" algn="l" defTabSz="685800" rtl="0" eaLnBrk="1" latinLnBrk="0" hangingPunct="1">
                        <a:defRPr sz="1350" kern="1200">
                          <a:solidFill>
                            <a:srgbClr val="000000"/>
                          </a:solidFill>
                          <a:latin typeface="Arial"/>
                          <a:ea typeface="Arial"/>
                          <a:cs typeface="Arial"/>
                        </a:defRPr>
                      </a:lvl8pPr>
                      <a:lvl9pPr marL="2743200" algn="l" defTabSz="685800" rtl="0" eaLnBrk="1" latinLnBrk="0" hangingPunct="1">
                        <a:defRPr sz="1350" kern="1200">
                          <a:solidFill>
                            <a:srgbClr val="000000"/>
                          </a:solidFill>
                          <a:latin typeface="Arial"/>
                          <a:ea typeface="Arial"/>
                          <a:cs typeface="Arial"/>
                        </a:defRPr>
                      </a:lvl9pPr>
                    </a:lstStyle>
                    <a:p>
                      <a:pPr marL="171450" marR="0" lvl="0" indent="-171450" algn="just" rtl="0">
                        <a:lnSpc>
                          <a:spcPct val="100000"/>
                        </a:lnSpc>
                        <a:spcBef>
                          <a:spcPts val="0"/>
                        </a:spcBef>
                        <a:spcAft>
                          <a:spcPts val="1600"/>
                        </a:spcAft>
                        <a:buFont typeface="Arial" panose="020B0604020202020204" pitchFamily="34" charset="0"/>
                        <a:buChar char="•"/>
                      </a:pPr>
                      <a:r>
                        <a:rPr lang="en-US" sz="1200" dirty="0">
                          <a:solidFill>
                            <a:schemeClr val="tx1"/>
                          </a:solidFill>
                          <a:latin typeface="Times New Roman" panose="02020603050405020304" pitchFamily="18" charset="0"/>
                          <a:ea typeface="Barlow"/>
                          <a:cs typeface="Times New Roman" panose="02020603050405020304" pitchFamily="18" charset="0"/>
                          <a:sym typeface="Barlow"/>
                        </a:rPr>
                        <a:t>Has less deviation value of 4.83%</a:t>
                      </a:r>
                      <a:endParaRPr lang="en-IN" sz="1200" dirty="0">
                        <a:solidFill>
                          <a:schemeClr val="tx1"/>
                        </a:solidFill>
                        <a:latin typeface="Times New Roman" panose="02020603050405020304" pitchFamily="18" charset="0"/>
                        <a:ea typeface="Barlow"/>
                        <a:cs typeface="Times New Roman" panose="02020603050405020304" pitchFamily="18" charset="0"/>
                        <a:sym typeface="Barlow"/>
                      </a:endParaRPr>
                    </a:p>
                  </a:txBody>
                  <a:tcPr marL="91425" marR="91425" marT="91425" marB="91425" anchor="ctr">
                    <a:lnL w="9525" cap="flat" cmpd="sng">
                      <a:solidFill>
                        <a:srgbClr val="380093"/>
                      </a:solidFill>
                      <a:prstDash val="solid"/>
                      <a:round/>
                      <a:headEnd type="none" w="sm" len="sm"/>
                      <a:tailEnd type="none" w="sm" len="sm"/>
                    </a:lnL>
                    <a:lnR w="9525" cap="flat" cmpd="sng" algn="ctr">
                      <a:solidFill>
                        <a:srgbClr val="380093"/>
                      </a:solidFill>
                      <a:prstDash val="solid"/>
                      <a:round/>
                      <a:headEnd type="none" w="sm" len="sm"/>
                      <a:tailEnd type="none" w="sm" len="sm"/>
                    </a:lnR>
                    <a:lnT w="9525" cap="flat" cmpd="sng" algn="ctr">
                      <a:solidFill>
                        <a:srgbClr val="666666"/>
                      </a:solidFill>
                      <a:prstDash val="solid"/>
                      <a:round/>
                      <a:headEnd type="none" w="sm" len="sm"/>
                      <a:tailEnd type="none" w="sm" len="sm"/>
                    </a:lnT>
                    <a:lnB w="9525" cap="flat" cmpd="sng" algn="ctr">
                      <a:solidFill>
                        <a:srgbClr val="666666"/>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rgbClr val="000000"/>
                          </a:solidFill>
                          <a:latin typeface="Arial"/>
                          <a:ea typeface="Arial"/>
                          <a:cs typeface="Arial"/>
                        </a:defRPr>
                      </a:lvl1pPr>
                      <a:lvl2pPr marL="342900" algn="l" defTabSz="685800" rtl="0" eaLnBrk="1" latinLnBrk="0" hangingPunct="1">
                        <a:defRPr sz="1350" kern="1200">
                          <a:solidFill>
                            <a:srgbClr val="000000"/>
                          </a:solidFill>
                          <a:latin typeface="Arial"/>
                          <a:ea typeface="Arial"/>
                          <a:cs typeface="Arial"/>
                        </a:defRPr>
                      </a:lvl2pPr>
                      <a:lvl3pPr marL="685800" algn="l" defTabSz="685800" rtl="0" eaLnBrk="1" latinLnBrk="0" hangingPunct="1">
                        <a:defRPr sz="1350" kern="1200">
                          <a:solidFill>
                            <a:srgbClr val="000000"/>
                          </a:solidFill>
                          <a:latin typeface="Arial"/>
                          <a:ea typeface="Arial"/>
                          <a:cs typeface="Arial"/>
                        </a:defRPr>
                      </a:lvl3pPr>
                      <a:lvl4pPr marL="1028700" algn="l" defTabSz="685800" rtl="0" eaLnBrk="1" latinLnBrk="0" hangingPunct="1">
                        <a:defRPr sz="1350" kern="1200">
                          <a:solidFill>
                            <a:srgbClr val="000000"/>
                          </a:solidFill>
                          <a:latin typeface="Arial"/>
                          <a:ea typeface="Arial"/>
                          <a:cs typeface="Arial"/>
                        </a:defRPr>
                      </a:lvl4pPr>
                      <a:lvl5pPr marL="1371600" algn="l" defTabSz="685800" rtl="0" eaLnBrk="1" latinLnBrk="0" hangingPunct="1">
                        <a:defRPr sz="1350" kern="1200">
                          <a:solidFill>
                            <a:srgbClr val="000000"/>
                          </a:solidFill>
                          <a:latin typeface="Arial"/>
                          <a:ea typeface="Arial"/>
                          <a:cs typeface="Arial"/>
                        </a:defRPr>
                      </a:lvl5pPr>
                      <a:lvl6pPr marL="1714500" algn="l" defTabSz="685800" rtl="0" eaLnBrk="1" latinLnBrk="0" hangingPunct="1">
                        <a:defRPr sz="1350" kern="1200">
                          <a:solidFill>
                            <a:srgbClr val="000000"/>
                          </a:solidFill>
                          <a:latin typeface="Arial"/>
                          <a:ea typeface="Arial"/>
                          <a:cs typeface="Arial"/>
                        </a:defRPr>
                      </a:lvl6pPr>
                      <a:lvl7pPr marL="2057400" algn="l" defTabSz="685800" rtl="0" eaLnBrk="1" latinLnBrk="0" hangingPunct="1">
                        <a:defRPr sz="1350" kern="1200">
                          <a:solidFill>
                            <a:srgbClr val="000000"/>
                          </a:solidFill>
                          <a:latin typeface="Arial"/>
                          <a:ea typeface="Arial"/>
                          <a:cs typeface="Arial"/>
                        </a:defRPr>
                      </a:lvl7pPr>
                      <a:lvl8pPr marL="2400300" algn="l" defTabSz="685800" rtl="0" eaLnBrk="1" latinLnBrk="0" hangingPunct="1">
                        <a:defRPr sz="1350" kern="1200">
                          <a:solidFill>
                            <a:srgbClr val="000000"/>
                          </a:solidFill>
                          <a:latin typeface="Arial"/>
                          <a:ea typeface="Arial"/>
                          <a:cs typeface="Arial"/>
                        </a:defRPr>
                      </a:lvl8pPr>
                      <a:lvl9pPr marL="2743200" algn="l" defTabSz="685800" rtl="0" eaLnBrk="1" latinLnBrk="0" hangingPunct="1">
                        <a:defRPr sz="1350" kern="1200">
                          <a:solidFill>
                            <a:srgbClr val="000000"/>
                          </a:solidFill>
                          <a:latin typeface="Arial"/>
                          <a:ea typeface="Arial"/>
                          <a:cs typeface="Arial"/>
                        </a:defRPr>
                      </a:lvl9pPr>
                    </a:lstStyle>
                    <a:p>
                      <a:pPr marL="171450" marR="0" lvl="0" indent="-171450" algn="just" rtl="0">
                        <a:lnSpc>
                          <a:spcPct val="100000"/>
                        </a:lnSpc>
                        <a:spcBef>
                          <a:spcPts val="0"/>
                        </a:spcBef>
                        <a:spcAft>
                          <a:spcPts val="1600"/>
                        </a:spcAft>
                        <a:buFont typeface="Arial" panose="020B0604020202020204" pitchFamily="34" charset="0"/>
                        <a:buChar char="•"/>
                      </a:pPr>
                      <a:r>
                        <a:rPr lang="en-US" sz="1200" dirty="0">
                          <a:effectLst/>
                          <a:latin typeface="Times New Roman" panose="02020603050405020304" pitchFamily="18" charset="0"/>
                          <a:cs typeface="Times New Roman" panose="02020603050405020304" pitchFamily="18" charset="0"/>
                        </a:rPr>
                        <a:t>It has high Normalized Root Mean Squared Error: 17.58, 19.96, 18.21 and Normalized Mean Arithmetic Error: 15.67, 17.43 and 16.45.</a:t>
                      </a:r>
                      <a:endParaRPr lang="en-US" sz="1200" dirty="0">
                        <a:solidFill>
                          <a:schemeClr val="tx1"/>
                        </a:solidFill>
                        <a:latin typeface="Times New Roman" panose="02020603050405020304" pitchFamily="18" charset="0"/>
                        <a:ea typeface="Barlow"/>
                        <a:cs typeface="Times New Roman" panose="02020603050405020304" pitchFamily="18" charset="0"/>
                        <a:sym typeface="Barlow"/>
                      </a:endParaRPr>
                    </a:p>
                  </a:txBody>
                  <a:tcPr marL="91425" marR="91425" marT="91425" marB="91425" anchor="ctr">
                    <a:lnL w="9525" cap="flat" cmpd="sng">
                      <a:solidFill>
                        <a:srgbClr val="380093"/>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lgn="ctr">
                      <a:solidFill>
                        <a:srgbClr val="666666"/>
                      </a:solidFill>
                      <a:prstDash val="solid"/>
                      <a:round/>
                      <a:headEnd type="none" w="sm" len="sm"/>
                      <a:tailEnd type="none" w="sm" len="sm"/>
                    </a:lnT>
                    <a:lnB w="9525" cap="flat" cmpd="sng" algn="ctr">
                      <a:solidFill>
                        <a:srgbClr val="666666"/>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2042700639"/>
                  </a:ext>
                </a:extLst>
              </a:tr>
              <a:tr h="303505">
                <a:tc>
                  <a:txBody>
                    <a:bodyPr/>
                    <a:lstStyle>
                      <a:lvl1pPr marL="0" algn="l" defTabSz="685800" rtl="0" eaLnBrk="1" latinLnBrk="0" hangingPunct="1">
                        <a:defRPr sz="1350" kern="1200">
                          <a:solidFill>
                            <a:srgbClr val="000000"/>
                          </a:solidFill>
                          <a:latin typeface="Arial"/>
                          <a:ea typeface="Arial"/>
                          <a:cs typeface="Arial"/>
                        </a:defRPr>
                      </a:lvl1pPr>
                      <a:lvl2pPr marL="342900" algn="l" defTabSz="685800" rtl="0" eaLnBrk="1" latinLnBrk="0" hangingPunct="1">
                        <a:defRPr sz="1350" kern="1200">
                          <a:solidFill>
                            <a:srgbClr val="000000"/>
                          </a:solidFill>
                          <a:latin typeface="Arial"/>
                          <a:ea typeface="Arial"/>
                          <a:cs typeface="Arial"/>
                        </a:defRPr>
                      </a:lvl2pPr>
                      <a:lvl3pPr marL="685800" algn="l" defTabSz="685800" rtl="0" eaLnBrk="1" latinLnBrk="0" hangingPunct="1">
                        <a:defRPr sz="1350" kern="1200">
                          <a:solidFill>
                            <a:srgbClr val="000000"/>
                          </a:solidFill>
                          <a:latin typeface="Arial"/>
                          <a:ea typeface="Arial"/>
                          <a:cs typeface="Arial"/>
                        </a:defRPr>
                      </a:lvl3pPr>
                      <a:lvl4pPr marL="1028700" algn="l" defTabSz="685800" rtl="0" eaLnBrk="1" latinLnBrk="0" hangingPunct="1">
                        <a:defRPr sz="1350" kern="1200">
                          <a:solidFill>
                            <a:srgbClr val="000000"/>
                          </a:solidFill>
                          <a:latin typeface="Arial"/>
                          <a:ea typeface="Arial"/>
                          <a:cs typeface="Arial"/>
                        </a:defRPr>
                      </a:lvl4pPr>
                      <a:lvl5pPr marL="1371600" algn="l" defTabSz="685800" rtl="0" eaLnBrk="1" latinLnBrk="0" hangingPunct="1">
                        <a:defRPr sz="1350" kern="1200">
                          <a:solidFill>
                            <a:srgbClr val="000000"/>
                          </a:solidFill>
                          <a:latin typeface="Arial"/>
                          <a:ea typeface="Arial"/>
                          <a:cs typeface="Arial"/>
                        </a:defRPr>
                      </a:lvl5pPr>
                      <a:lvl6pPr marL="1714500" algn="l" defTabSz="685800" rtl="0" eaLnBrk="1" latinLnBrk="0" hangingPunct="1">
                        <a:defRPr sz="1350" kern="1200">
                          <a:solidFill>
                            <a:srgbClr val="000000"/>
                          </a:solidFill>
                          <a:latin typeface="Arial"/>
                          <a:ea typeface="Arial"/>
                          <a:cs typeface="Arial"/>
                        </a:defRPr>
                      </a:lvl6pPr>
                      <a:lvl7pPr marL="2057400" algn="l" defTabSz="685800" rtl="0" eaLnBrk="1" latinLnBrk="0" hangingPunct="1">
                        <a:defRPr sz="1350" kern="1200">
                          <a:solidFill>
                            <a:srgbClr val="000000"/>
                          </a:solidFill>
                          <a:latin typeface="Arial"/>
                          <a:ea typeface="Arial"/>
                          <a:cs typeface="Arial"/>
                        </a:defRPr>
                      </a:lvl7pPr>
                      <a:lvl8pPr marL="2400300" algn="l" defTabSz="685800" rtl="0" eaLnBrk="1" latinLnBrk="0" hangingPunct="1">
                        <a:defRPr sz="1350" kern="1200">
                          <a:solidFill>
                            <a:srgbClr val="000000"/>
                          </a:solidFill>
                          <a:latin typeface="Arial"/>
                          <a:ea typeface="Arial"/>
                          <a:cs typeface="Arial"/>
                        </a:defRPr>
                      </a:lvl8pPr>
                      <a:lvl9pPr marL="2743200" algn="l" defTabSz="685800" rtl="0" eaLnBrk="1" latinLnBrk="0" hangingPunct="1">
                        <a:defRPr sz="1350" kern="1200">
                          <a:solidFill>
                            <a:srgbClr val="000000"/>
                          </a:solidFill>
                          <a:latin typeface="Arial"/>
                          <a:ea typeface="Arial"/>
                          <a:cs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1" i="0" u="none" strike="noStrike" cap="none" dirty="0">
                          <a:solidFill>
                            <a:schemeClr val="bg1"/>
                          </a:solidFill>
                          <a:effectLst/>
                          <a:latin typeface="Times New Roman" panose="02020603050405020304" pitchFamily="18" charset="0"/>
                          <a:ea typeface="Arial"/>
                          <a:cs typeface="Times New Roman" panose="02020603050405020304" pitchFamily="18" charset="0"/>
                          <a:sym typeface="Arial"/>
                        </a:rPr>
                        <a:t>Wind power forecasting using ensemble learning for day-ahead energy trading</a:t>
                      </a:r>
                    </a:p>
                    <a:p>
                      <a:pPr marL="0" lvl="0" indent="0" algn="l" rtl="0">
                        <a:spcBef>
                          <a:spcPts val="0"/>
                        </a:spcBef>
                        <a:spcAft>
                          <a:spcPts val="0"/>
                        </a:spcAft>
                        <a:buNone/>
                      </a:pPr>
                      <a:endParaRPr lang="en-US" sz="1200" b="1" dirty="0">
                        <a:solidFill>
                          <a:schemeClr val="accent3"/>
                        </a:solidFill>
                        <a:latin typeface="Times New Roman" panose="02020603050405020304" pitchFamily="18" charset="0"/>
                        <a:ea typeface="Share Tech Mono"/>
                        <a:cs typeface="Times New Roman" panose="02020603050405020304" pitchFamily="18" charset="0"/>
                        <a:sym typeface="Share Tech Mono"/>
                      </a:endParaRPr>
                    </a:p>
                  </a:txBody>
                  <a:tcPr marL="91425" marR="91425" marT="91425" marB="91425" anchor="ctr">
                    <a:lnL w="9525" cap="flat" cmpd="sng">
                      <a:solidFill>
                        <a:srgbClr val="380093"/>
                      </a:solidFill>
                      <a:prstDash val="solid"/>
                      <a:round/>
                      <a:headEnd type="none" w="sm" len="sm"/>
                      <a:tailEnd type="none" w="sm" len="sm"/>
                    </a:lnL>
                    <a:lnR w="9525" cap="flat" cmpd="sng" algn="ctr">
                      <a:solidFill>
                        <a:srgbClr val="380093"/>
                      </a:solidFill>
                      <a:prstDash val="solid"/>
                      <a:round/>
                      <a:headEnd type="none" w="sm" len="sm"/>
                      <a:tailEnd type="none" w="sm" len="sm"/>
                    </a:lnR>
                    <a:lnT w="9525" cap="flat" cmpd="sng" algn="ctr">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lnTlToBr w="12700" cmpd="sng">
                      <a:noFill/>
                      <a:prstDash val="solid"/>
                    </a:lnTlToBr>
                    <a:lnBlToTr w="12700" cmpd="sng">
                      <a:noFill/>
                      <a:prstDash val="solid"/>
                    </a:lnBlToTr>
                    <a:solidFill>
                      <a:srgbClr val="380093"/>
                    </a:solidFill>
                  </a:tcPr>
                </a:tc>
                <a:tc>
                  <a:txBody>
                    <a:bodyPr/>
                    <a:lstStyle>
                      <a:lvl1pPr marL="0" algn="l" defTabSz="685800" rtl="0" eaLnBrk="1" latinLnBrk="0" hangingPunct="1">
                        <a:defRPr sz="1350" kern="1200">
                          <a:solidFill>
                            <a:srgbClr val="000000"/>
                          </a:solidFill>
                          <a:latin typeface="Arial"/>
                          <a:ea typeface="Arial"/>
                          <a:cs typeface="Arial"/>
                        </a:defRPr>
                      </a:lvl1pPr>
                      <a:lvl2pPr marL="342900" algn="l" defTabSz="685800" rtl="0" eaLnBrk="1" latinLnBrk="0" hangingPunct="1">
                        <a:defRPr sz="1350" kern="1200">
                          <a:solidFill>
                            <a:srgbClr val="000000"/>
                          </a:solidFill>
                          <a:latin typeface="Arial"/>
                          <a:ea typeface="Arial"/>
                          <a:cs typeface="Arial"/>
                        </a:defRPr>
                      </a:lvl2pPr>
                      <a:lvl3pPr marL="685800" algn="l" defTabSz="685800" rtl="0" eaLnBrk="1" latinLnBrk="0" hangingPunct="1">
                        <a:defRPr sz="1350" kern="1200">
                          <a:solidFill>
                            <a:srgbClr val="000000"/>
                          </a:solidFill>
                          <a:latin typeface="Arial"/>
                          <a:ea typeface="Arial"/>
                          <a:cs typeface="Arial"/>
                        </a:defRPr>
                      </a:lvl3pPr>
                      <a:lvl4pPr marL="1028700" algn="l" defTabSz="685800" rtl="0" eaLnBrk="1" latinLnBrk="0" hangingPunct="1">
                        <a:defRPr sz="1350" kern="1200">
                          <a:solidFill>
                            <a:srgbClr val="000000"/>
                          </a:solidFill>
                          <a:latin typeface="Arial"/>
                          <a:ea typeface="Arial"/>
                          <a:cs typeface="Arial"/>
                        </a:defRPr>
                      </a:lvl4pPr>
                      <a:lvl5pPr marL="1371600" algn="l" defTabSz="685800" rtl="0" eaLnBrk="1" latinLnBrk="0" hangingPunct="1">
                        <a:defRPr sz="1350" kern="1200">
                          <a:solidFill>
                            <a:srgbClr val="000000"/>
                          </a:solidFill>
                          <a:latin typeface="Arial"/>
                          <a:ea typeface="Arial"/>
                          <a:cs typeface="Arial"/>
                        </a:defRPr>
                      </a:lvl5pPr>
                      <a:lvl6pPr marL="1714500" algn="l" defTabSz="685800" rtl="0" eaLnBrk="1" latinLnBrk="0" hangingPunct="1">
                        <a:defRPr sz="1350" kern="1200">
                          <a:solidFill>
                            <a:srgbClr val="000000"/>
                          </a:solidFill>
                          <a:latin typeface="Arial"/>
                          <a:ea typeface="Arial"/>
                          <a:cs typeface="Arial"/>
                        </a:defRPr>
                      </a:lvl6pPr>
                      <a:lvl7pPr marL="2057400" algn="l" defTabSz="685800" rtl="0" eaLnBrk="1" latinLnBrk="0" hangingPunct="1">
                        <a:defRPr sz="1350" kern="1200">
                          <a:solidFill>
                            <a:srgbClr val="000000"/>
                          </a:solidFill>
                          <a:latin typeface="Arial"/>
                          <a:ea typeface="Arial"/>
                          <a:cs typeface="Arial"/>
                        </a:defRPr>
                      </a:lvl7pPr>
                      <a:lvl8pPr marL="2400300" algn="l" defTabSz="685800" rtl="0" eaLnBrk="1" latinLnBrk="0" hangingPunct="1">
                        <a:defRPr sz="1350" kern="1200">
                          <a:solidFill>
                            <a:srgbClr val="000000"/>
                          </a:solidFill>
                          <a:latin typeface="Arial"/>
                          <a:ea typeface="Arial"/>
                          <a:cs typeface="Arial"/>
                        </a:defRPr>
                      </a:lvl8pPr>
                      <a:lvl9pPr marL="2743200" algn="l" defTabSz="685800" rtl="0" eaLnBrk="1" latinLnBrk="0" hangingPunct="1">
                        <a:defRPr sz="1350" kern="1200">
                          <a:solidFill>
                            <a:srgbClr val="000000"/>
                          </a:solidFill>
                          <a:latin typeface="Arial"/>
                          <a:ea typeface="Arial"/>
                          <a:cs typeface="Arial"/>
                        </a:defRPr>
                      </a:lvl9pPr>
                    </a:lstStyle>
                    <a:p>
                      <a:pPr marL="0" marR="0" lvl="0" indent="0" algn="just" defTabSz="914400" rtl="0" eaLnBrk="1" fontAlgn="auto" latinLnBrk="0" hangingPunct="1">
                        <a:lnSpc>
                          <a:spcPct val="100000"/>
                        </a:lnSpc>
                        <a:spcBef>
                          <a:spcPts val="0"/>
                        </a:spcBef>
                        <a:spcAft>
                          <a:spcPts val="1600"/>
                        </a:spcAft>
                        <a:buClr>
                          <a:srgbClr val="000000"/>
                        </a:buClr>
                        <a:buSzTx/>
                        <a:buFont typeface="Arial"/>
                        <a:buNone/>
                        <a:tabLst/>
                        <a:defRPr/>
                      </a:pPr>
                      <a:r>
                        <a:rPr lang="en-US" sz="1200" dirty="0">
                          <a:latin typeface="Times New Roman" panose="02020603050405020304" pitchFamily="18" charset="0"/>
                          <a:cs typeface="Times New Roman" panose="02020603050405020304" pitchFamily="18" charset="0"/>
                        </a:rPr>
                        <a:t>Exploratory data analysis was performed as it helps in understanding data for time-series forecasting [3]. After this step, models were created using linear regression, Bayesian ridge regression and support vector regression as well as with ensemble learning algorithms and with layers: Multi-Layer Perceptron (MLP) and Long Short-Term Memory (LSTM)</a:t>
                      </a:r>
                      <a:endParaRPr lang="en-US" sz="1200" dirty="0">
                        <a:solidFill>
                          <a:schemeClr val="tx1"/>
                        </a:solidFill>
                        <a:latin typeface="Times New Roman" panose="02020603050405020304" pitchFamily="18" charset="0"/>
                        <a:ea typeface="Barlow"/>
                        <a:cs typeface="Times New Roman" panose="02020603050405020304" pitchFamily="18" charset="0"/>
                        <a:sym typeface="Barlow"/>
                      </a:endParaRPr>
                    </a:p>
                  </a:txBody>
                  <a:tcPr marL="91425" marR="91425" marT="91425" marB="91425" anchor="ctr">
                    <a:lnL w="9525" cap="flat" cmpd="sng" algn="ctr">
                      <a:solidFill>
                        <a:srgbClr val="380093"/>
                      </a:solidFill>
                      <a:prstDash val="solid"/>
                      <a:round/>
                      <a:headEnd type="none" w="sm" len="sm"/>
                      <a:tailEnd type="none" w="sm" len="sm"/>
                    </a:lnL>
                    <a:lnR w="9525" cap="flat" cmpd="sng" algn="ctr">
                      <a:solidFill>
                        <a:srgbClr val="380093"/>
                      </a:solidFill>
                      <a:prstDash val="solid"/>
                      <a:round/>
                      <a:headEnd type="none" w="sm" len="sm"/>
                      <a:tailEnd type="none" w="sm" len="sm"/>
                    </a:lnR>
                    <a:lnT w="9525" cap="flat" cmpd="sng" algn="ctr">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rgbClr val="000000"/>
                          </a:solidFill>
                          <a:latin typeface="Arial"/>
                          <a:ea typeface="Arial"/>
                          <a:cs typeface="Arial"/>
                        </a:defRPr>
                      </a:lvl1pPr>
                      <a:lvl2pPr marL="342900" algn="l" defTabSz="685800" rtl="0" eaLnBrk="1" latinLnBrk="0" hangingPunct="1">
                        <a:defRPr sz="1350" kern="1200">
                          <a:solidFill>
                            <a:srgbClr val="000000"/>
                          </a:solidFill>
                          <a:latin typeface="Arial"/>
                          <a:ea typeface="Arial"/>
                          <a:cs typeface="Arial"/>
                        </a:defRPr>
                      </a:lvl2pPr>
                      <a:lvl3pPr marL="685800" algn="l" defTabSz="685800" rtl="0" eaLnBrk="1" latinLnBrk="0" hangingPunct="1">
                        <a:defRPr sz="1350" kern="1200">
                          <a:solidFill>
                            <a:srgbClr val="000000"/>
                          </a:solidFill>
                          <a:latin typeface="Arial"/>
                          <a:ea typeface="Arial"/>
                          <a:cs typeface="Arial"/>
                        </a:defRPr>
                      </a:lvl3pPr>
                      <a:lvl4pPr marL="1028700" algn="l" defTabSz="685800" rtl="0" eaLnBrk="1" latinLnBrk="0" hangingPunct="1">
                        <a:defRPr sz="1350" kern="1200">
                          <a:solidFill>
                            <a:srgbClr val="000000"/>
                          </a:solidFill>
                          <a:latin typeface="Arial"/>
                          <a:ea typeface="Arial"/>
                          <a:cs typeface="Arial"/>
                        </a:defRPr>
                      </a:lvl4pPr>
                      <a:lvl5pPr marL="1371600" algn="l" defTabSz="685800" rtl="0" eaLnBrk="1" latinLnBrk="0" hangingPunct="1">
                        <a:defRPr sz="1350" kern="1200">
                          <a:solidFill>
                            <a:srgbClr val="000000"/>
                          </a:solidFill>
                          <a:latin typeface="Arial"/>
                          <a:ea typeface="Arial"/>
                          <a:cs typeface="Arial"/>
                        </a:defRPr>
                      </a:lvl5pPr>
                      <a:lvl6pPr marL="1714500" algn="l" defTabSz="685800" rtl="0" eaLnBrk="1" latinLnBrk="0" hangingPunct="1">
                        <a:defRPr sz="1350" kern="1200">
                          <a:solidFill>
                            <a:srgbClr val="000000"/>
                          </a:solidFill>
                          <a:latin typeface="Arial"/>
                          <a:ea typeface="Arial"/>
                          <a:cs typeface="Arial"/>
                        </a:defRPr>
                      </a:lvl6pPr>
                      <a:lvl7pPr marL="2057400" algn="l" defTabSz="685800" rtl="0" eaLnBrk="1" latinLnBrk="0" hangingPunct="1">
                        <a:defRPr sz="1350" kern="1200">
                          <a:solidFill>
                            <a:srgbClr val="000000"/>
                          </a:solidFill>
                          <a:latin typeface="Arial"/>
                          <a:ea typeface="Arial"/>
                          <a:cs typeface="Arial"/>
                        </a:defRPr>
                      </a:lvl7pPr>
                      <a:lvl8pPr marL="2400300" algn="l" defTabSz="685800" rtl="0" eaLnBrk="1" latinLnBrk="0" hangingPunct="1">
                        <a:defRPr sz="1350" kern="1200">
                          <a:solidFill>
                            <a:srgbClr val="000000"/>
                          </a:solidFill>
                          <a:latin typeface="Arial"/>
                          <a:ea typeface="Arial"/>
                          <a:cs typeface="Arial"/>
                        </a:defRPr>
                      </a:lvl8pPr>
                      <a:lvl9pPr marL="2743200" algn="l" defTabSz="685800" rtl="0" eaLnBrk="1" latinLnBrk="0" hangingPunct="1">
                        <a:defRPr sz="1350" kern="1200">
                          <a:solidFill>
                            <a:srgbClr val="000000"/>
                          </a:solidFill>
                          <a:latin typeface="Arial"/>
                          <a:ea typeface="Arial"/>
                          <a:cs typeface="Arial"/>
                        </a:defRPr>
                      </a:lvl9pPr>
                    </a:lstStyle>
                    <a:p>
                      <a:pPr marL="171450" lvl="0" indent="-171450" algn="just" rtl="0">
                        <a:spcBef>
                          <a:spcPts val="0"/>
                        </a:spcBef>
                        <a:spcAft>
                          <a:spcPts val="1600"/>
                        </a:spcAft>
                        <a:buFont typeface="Arial" panose="020B0604020202020204" pitchFamily="34" charset="0"/>
                        <a:buChar char="•"/>
                      </a:pPr>
                      <a:r>
                        <a:rPr lang="en-US" sz="1200" dirty="0">
                          <a:solidFill>
                            <a:schemeClr val="tx1"/>
                          </a:solidFill>
                          <a:latin typeface="Times New Roman" panose="02020603050405020304" pitchFamily="18" charset="0"/>
                          <a:ea typeface="Barlow"/>
                          <a:cs typeface="Times New Roman" panose="02020603050405020304" pitchFamily="18" charset="0"/>
                          <a:sym typeface="Barlow"/>
                        </a:rPr>
                        <a:t>Reduction </a:t>
                      </a:r>
                      <a:r>
                        <a:rPr lang="en-US" sz="1200">
                          <a:solidFill>
                            <a:schemeClr val="tx1"/>
                          </a:solidFill>
                          <a:latin typeface="Times New Roman" panose="02020603050405020304" pitchFamily="18" charset="0"/>
                          <a:ea typeface="Barlow"/>
                          <a:cs typeface="Times New Roman" panose="02020603050405020304" pitchFamily="18" charset="0"/>
                          <a:sym typeface="Barlow"/>
                        </a:rPr>
                        <a:t>in a huge </a:t>
                      </a:r>
                      <a:r>
                        <a:rPr lang="en-US" sz="1200" dirty="0">
                          <a:solidFill>
                            <a:schemeClr val="tx1"/>
                          </a:solidFill>
                          <a:latin typeface="Times New Roman" panose="02020603050405020304" pitchFamily="18" charset="0"/>
                          <a:ea typeface="Barlow"/>
                          <a:cs typeface="Times New Roman" panose="02020603050405020304" pitchFamily="18" charset="0"/>
                          <a:sym typeface="Barlow"/>
                        </a:rPr>
                        <a:t>amount of energy trading to match demand</a:t>
                      </a:r>
                      <a:endParaRPr lang="en-IN" sz="1200" dirty="0">
                        <a:solidFill>
                          <a:schemeClr val="tx1"/>
                        </a:solidFill>
                        <a:latin typeface="Times New Roman" panose="02020603050405020304" pitchFamily="18" charset="0"/>
                        <a:ea typeface="Barlow"/>
                        <a:cs typeface="Times New Roman" panose="02020603050405020304" pitchFamily="18" charset="0"/>
                        <a:sym typeface="Barlow"/>
                      </a:endParaRPr>
                    </a:p>
                  </a:txBody>
                  <a:tcPr marL="91425" marR="91425" marT="91425" marB="91425" anchor="ctr">
                    <a:lnL w="9525" cap="flat" cmpd="sng" algn="ctr">
                      <a:solidFill>
                        <a:srgbClr val="380093"/>
                      </a:solidFill>
                      <a:prstDash val="solid"/>
                      <a:round/>
                      <a:headEnd type="none" w="sm" len="sm"/>
                      <a:tailEnd type="none" w="sm" len="sm"/>
                    </a:lnL>
                    <a:lnR w="9525" cap="flat" cmpd="sng" algn="ctr">
                      <a:solidFill>
                        <a:srgbClr val="380093"/>
                      </a:solidFill>
                      <a:prstDash val="solid"/>
                      <a:round/>
                      <a:headEnd type="none" w="sm" len="sm"/>
                      <a:tailEnd type="none" w="sm" len="sm"/>
                    </a:lnR>
                    <a:lnT w="9525" cap="flat" cmpd="sng" algn="ctr">
                      <a:solidFill>
                        <a:srgbClr val="666666"/>
                      </a:solidFill>
                      <a:prstDash val="solid"/>
                      <a:round/>
                      <a:headEnd type="none" w="sm" len="sm"/>
                      <a:tailEnd type="none" w="sm" len="sm"/>
                    </a:lnT>
                    <a:lnB w="9525" cap="flat" cmpd="sng" algn="ctr">
                      <a:solidFill>
                        <a:srgbClr val="666666"/>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rgbClr val="000000"/>
                          </a:solidFill>
                          <a:latin typeface="Arial"/>
                          <a:ea typeface="Arial"/>
                          <a:cs typeface="Arial"/>
                        </a:defRPr>
                      </a:lvl1pPr>
                      <a:lvl2pPr marL="342900" algn="l" defTabSz="685800" rtl="0" eaLnBrk="1" latinLnBrk="0" hangingPunct="1">
                        <a:defRPr sz="1350" kern="1200">
                          <a:solidFill>
                            <a:srgbClr val="000000"/>
                          </a:solidFill>
                          <a:latin typeface="Arial"/>
                          <a:ea typeface="Arial"/>
                          <a:cs typeface="Arial"/>
                        </a:defRPr>
                      </a:lvl2pPr>
                      <a:lvl3pPr marL="685800" algn="l" defTabSz="685800" rtl="0" eaLnBrk="1" latinLnBrk="0" hangingPunct="1">
                        <a:defRPr sz="1350" kern="1200">
                          <a:solidFill>
                            <a:srgbClr val="000000"/>
                          </a:solidFill>
                          <a:latin typeface="Arial"/>
                          <a:ea typeface="Arial"/>
                          <a:cs typeface="Arial"/>
                        </a:defRPr>
                      </a:lvl3pPr>
                      <a:lvl4pPr marL="1028700" algn="l" defTabSz="685800" rtl="0" eaLnBrk="1" latinLnBrk="0" hangingPunct="1">
                        <a:defRPr sz="1350" kern="1200">
                          <a:solidFill>
                            <a:srgbClr val="000000"/>
                          </a:solidFill>
                          <a:latin typeface="Arial"/>
                          <a:ea typeface="Arial"/>
                          <a:cs typeface="Arial"/>
                        </a:defRPr>
                      </a:lvl4pPr>
                      <a:lvl5pPr marL="1371600" algn="l" defTabSz="685800" rtl="0" eaLnBrk="1" latinLnBrk="0" hangingPunct="1">
                        <a:defRPr sz="1350" kern="1200">
                          <a:solidFill>
                            <a:srgbClr val="000000"/>
                          </a:solidFill>
                          <a:latin typeface="Arial"/>
                          <a:ea typeface="Arial"/>
                          <a:cs typeface="Arial"/>
                        </a:defRPr>
                      </a:lvl5pPr>
                      <a:lvl6pPr marL="1714500" algn="l" defTabSz="685800" rtl="0" eaLnBrk="1" latinLnBrk="0" hangingPunct="1">
                        <a:defRPr sz="1350" kern="1200">
                          <a:solidFill>
                            <a:srgbClr val="000000"/>
                          </a:solidFill>
                          <a:latin typeface="Arial"/>
                          <a:ea typeface="Arial"/>
                          <a:cs typeface="Arial"/>
                        </a:defRPr>
                      </a:lvl6pPr>
                      <a:lvl7pPr marL="2057400" algn="l" defTabSz="685800" rtl="0" eaLnBrk="1" latinLnBrk="0" hangingPunct="1">
                        <a:defRPr sz="1350" kern="1200">
                          <a:solidFill>
                            <a:srgbClr val="000000"/>
                          </a:solidFill>
                          <a:latin typeface="Arial"/>
                          <a:ea typeface="Arial"/>
                          <a:cs typeface="Arial"/>
                        </a:defRPr>
                      </a:lvl7pPr>
                      <a:lvl8pPr marL="2400300" algn="l" defTabSz="685800" rtl="0" eaLnBrk="1" latinLnBrk="0" hangingPunct="1">
                        <a:defRPr sz="1350" kern="1200">
                          <a:solidFill>
                            <a:srgbClr val="000000"/>
                          </a:solidFill>
                          <a:latin typeface="Arial"/>
                          <a:ea typeface="Arial"/>
                          <a:cs typeface="Arial"/>
                        </a:defRPr>
                      </a:lvl8pPr>
                      <a:lvl9pPr marL="2743200" algn="l" defTabSz="685800" rtl="0" eaLnBrk="1" latinLnBrk="0" hangingPunct="1">
                        <a:defRPr sz="1350" kern="1200">
                          <a:solidFill>
                            <a:srgbClr val="000000"/>
                          </a:solidFill>
                          <a:latin typeface="Arial"/>
                          <a:ea typeface="Arial"/>
                          <a:cs typeface="Arial"/>
                        </a:defRPr>
                      </a:lvl9pPr>
                    </a:lstStyle>
                    <a:p>
                      <a:pPr marL="171450" lvl="0" indent="-171450" algn="just" rtl="0">
                        <a:spcBef>
                          <a:spcPts val="0"/>
                        </a:spcBef>
                        <a:spcAft>
                          <a:spcPts val="1600"/>
                        </a:spcAft>
                        <a:buFont typeface="Arial" panose="020B0604020202020204" pitchFamily="34" charset="0"/>
                        <a:buChar char="•"/>
                      </a:pPr>
                      <a:r>
                        <a:rPr lang="en-US" sz="1200" dirty="0">
                          <a:solidFill>
                            <a:schemeClr val="tx1"/>
                          </a:solidFill>
                          <a:latin typeface="Times New Roman" panose="02020603050405020304" pitchFamily="18" charset="0"/>
                          <a:ea typeface="Barlow"/>
                          <a:cs typeface="Times New Roman" panose="02020603050405020304" pitchFamily="18" charset="0"/>
                          <a:sym typeface="Barlow"/>
                        </a:rPr>
                        <a:t>This model’s scope and accuracy grow after several years of feeding forecasted data back to the model</a:t>
                      </a:r>
                    </a:p>
                    <a:p>
                      <a:pPr marL="171450" lvl="0" indent="-171450" algn="just" rtl="0">
                        <a:spcBef>
                          <a:spcPts val="0"/>
                        </a:spcBef>
                        <a:spcAft>
                          <a:spcPts val="1600"/>
                        </a:spcAft>
                        <a:buFont typeface="Arial" panose="020B0604020202020204" pitchFamily="34" charset="0"/>
                        <a:buChar char="•"/>
                      </a:pPr>
                      <a:r>
                        <a:rPr lang="en-US" sz="1200" dirty="0">
                          <a:solidFill>
                            <a:schemeClr val="tx1"/>
                          </a:solidFill>
                          <a:latin typeface="Times New Roman" panose="02020603050405020304" pitchFamily="18" charset="0"/>
                          <a:ea typeface="Barlow"/>
                          <a:cs typeface="Times New Roman" panose="02020603050405020304" pitchFamily="18" charset="0"/>
                          <a:sym typeface="Barlow"/>
                        </a:rPr>
                        <a:t>Scope is limited to the day-ahead wind power prediction.</a:t>
                      </a:r>
                      <a:endParaRPr lang="en-IN" sz="1200" dirty="0">
                        <a:solidFill>
                          <a:schemeClr val="tx1"/>
                        </a:solidFill>
                        <a:latin typeface="Times New Roman" panose="02020603050405020304" pitchFamily="18" charset="0"/>
                        <a:ea typeface="Barlow"/>
                        <a:cs typeface="Times New Roman" panose="02020603050405020304" pitchFamily="18" charset="0"/>
                        <a:sym typeface="Barlow"/>
                      </a:endParaRPr>
                    </a:p>
                  </a:txBody>
                  <a:tcPr marL="91425" marR="91425" marT="91425" marB="91425" anchor="ctr">
                    <a:lnL w="9525" cap="flat" cmpd="sng" algn="ctr">
                      <a:solidFill>
                        <a:srgbClr val="380093"/>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lgn="ctr">
                      <a:solidFill>
                        <a:srgbClr val="666666"/>
                      </a:solidFill>
                      <a:prstDash val="solid"/>
                      <a:round/>
                      <a:headEnd type="none" w="sm" len="sm"/>
                      <a:tailEnd type="none" w="sm" len="sm"/>
                    </a:lnT>
                    <a:lnB w="9525" cap="flat" cmpd="sng" algn="ctr">
                      <a:solidFill>
                        <a:srgbClr val="666666"/>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3661948740"/>
                  </a:ext>
                </a:extLst>
              </a:tr>
            </a:tbl>
          </a:graphicData>
        </a:graphic>
      </p:graphicFrame>
    </p:spTree>
    <p:extLst>
      <p:ext uri="{BB962C8B-B14F-4D97-AF65-F5344CB8AC3E}">
        <p14:creationId xmlns:p14="http://schemas.microsoft.com/office/powerpoint/2010/main" val="1760442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BE5E4-22D7-C449-86BB-62D76A87788A}"/>
              </a:ext>
            </a:extLst>
          </p:cNvPr>
          <p:cNvSpPr txBox="1">
            <a:spLocks/>
          </p:cNvSpPr>
          <p:nvPr/>
        </p:nvSpPr>
        <p:spPr>
          <a:xfrm>
            <a:off x="827583" y="161342"/>
            <a:ext cx="7717500" cy="538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5200"/>
              <a:buFont typeface="Share Tech Mono"/>
              <a:buNone/>
              <a:defRPr sz="4900" b="1" i="0" u="none" strike="noStrike" cap="none">
                <a:solidFill>
                  <a:schemeClr val="accent6"/>
                </a:solidFill>
                <a:latin typeface="Share Tech Mono"/>
                <a:ea typeface="Share Tech Mono"/>
                <a:cs typeface="Share Tech Mono"/>
                <a:sym typeface="Share Tech Mono"/>
              </a:defRPr>
            </a:lvl1pPr>
            <a:lvl2pPr marR="0" lvl="1"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2pPr>
            <a:lvl3pPr marR="0" lvl="2"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3pPr>
            <a:lvl4pPr marR="0" lvl="3"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4pPr>
            <a:lvl5pPr marR="0" lvl="4"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5pPr>
            <a:lvl6pPr marR="0" lvl="5"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6pPr>
            <a:lvl7pPr marR="0" lvl="6"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7pPr>
            <a:lvl8pPr marR="0" lvl="7"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8pPr>
            <a:lvl9pPr marR="0" lvl="8"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9pPr>
          </a:lstStyle>
          <a:p>
            <a:pPr algn="ctr">
              <a:buClr>
                <a:srgbClr val="380093"/>
              </a:buClr>
            </a:pPr>
            <a:r>
              <a:rPr lang="en-US" sz="3000" dirty="0">
                <a:solidFill>
                  <a:srgbClr val="380093"/>
                </a:solidFill>
                <a:latin typeface="Times New Roman" panose="02020603050405020304" pitchFamily="18" charset="0"/>
                <a:cs typeface="Times New Roman" panose="02020603050405020304" pitchFamily="18" charset="0"/>
              </a:rPr>
              <a:t>LITERATURE REVIEW (</a:t>
            </a:r>
            <a:r>
              <a:rPr lang="en-US" sz="3000" dirty="0" err="1">
                <a:solidFill>
                  <a:srgbClr val="380093"/>
                </a:solidFill>
                <a:latin typeface="Times New Roman" panose="02020603050405020304" pitchFamily="18" charset="0"/>
                <a:cs typeface="Times New Roman" panose="02020603050405020304" pitchFamily="18" charset="0"/>
              </a:rPr>
              <a:t>Contd</a:t>
            </a:r>
            <a:r>
              <a:rPr lang="en-US" sz="3000" dirty="0">
                <a:solidFill>
                  <a:srgbClr val="380093"/>
                </a:solidFill>
                <a:latin typeface="Times New Roman" panose="02020603050405020304" pitchFamily="18" charset="0"/>
                <a:cs typeface="Times New Roman" panose="02020603050405020304" pitchFamily="18" charset="0"/>
              </a:rPr>
              <a:t>)</a:t>
            </a:r>
          </a:p>
        </p:txBody>
      </p:sp>
      <p:graphicFrame>
        <p:nvGraphicFramePr>
          <p:cNvPr id="3" name="Table 2">
            <a:extLst>
              <a:ext uri="{FF2B5EF4-FFF2-40B4-BE49-F238E27FC236}">
                <a16:creationId xmlns:a16="http://schemas.microsoft.com/office/drawing/2014/main" id="{36EE31A0-8CBD-58B1-5B3E-55E4E997B6A4}"/>
              </a:ext>
            </a:extLst>
          </p:cNvPr>
          <p:cNvGraphicFramePr>
            <a:graphicFrameLocks noGrp="1"/>
          </p:cNvGraphicFramePr>
          <p:nvPr>
            <p:extLst>
              <p:ext uri="{D42A27DB-BD31-4B8C-83A1-F6EECF244321}">
                <p14:modId xmlns:p14="http://schemas.microsoft.com/office/powerpoint/2010/main" val="1397174525"/>
              </p:ext>
            </p:extLst>
          </p:nvPr>
        </p:nvGraphicFramePr>
        <p:xfrm>
          <a:off x="621555" y="593098"/>
          <a:ext cx="8129555" cy="4389060"/>
        </p:xfrm>
        <a:graphic>
          <a:graphicData uri="http://schemas.openxmlformats.org/drawingml/2006/table">
            <a:tbl>
              <a:tblPr>
                <a:noFill/>
              </a:tblPr>
              <a:tblGrid>
                <a:gridCol w="1080120">
                  <a:extLst>
                    <a:ext uri="{9D8B030D-6E8A-4147-A177-3AD203B41FA5}">
                      <a16:colId xmlns:a16="http://schemas.microsoft.com/office/drawing/2014/main" val="3946446579"/>
                    </a:ext>
                  </a:extLst>
                </a:gridCol>
                <a:gridCol w="3128674">
                  <a:extLst>
                    <a:ext uri="{9D8B030D-6E8A-4147-A177-3AD203B41FA5}">
                      <a16:colId xmlns:a16="http://schemas.microsoft.com/office/drawing/2014/main" val="4163142018"/>
                    </a:ext>
                  </a:extLst>
                </a:gridCol>
                <a:gridCol w="1983894">
                  <a:extLst>
                    <a:ext uri="{9D8B030D-6E8A-4147-A177-3AD203B41FA5}">
                      <a16:colId xmlns:a16="http://schemas.microsoft.com/office/drawing/2014/main" val="1326037765"/>
                    </a:ext>
                  </a:extLst>
                </a:gridCol>
                <a:gridCol w="1936867">
                  <a:extLst>
                    <a:ext uri="{9D8B030D-6E8A-4147-A177-3AD203B41FA5}">
                      <a16:colId xmlns:a16="http://schemas.microsoft.com/office/drawing/2014/main" val="3273148226"/>
                    </a:ext>
                  </a:extLst>
                </a:gridCol>
              </a:tblGrid>
              <a:tr h="350500">
                <a:tc>
                  <a:txBody>
                    <a:bodyPr/>
                    <a:lstStyle>
                      <a:lvl1pPr marL="0" algn="l" defTabSz="685800" rtl="0" eaLnBrk="1" latinLnBrk="0" hangingPunct="1">
                        <a:defRPr sz="1350" kern="1200">
                          <a:solidFill>
                            <a:srgbClr val="000000"/>
                          </a:solidFill>
                          <a:latin typeface="Arial"/>
                          <a:ea typeface="Arial"/>
                          <a:cs typeface="Arial"/>
                        </a:defRPr>
                      </a:lvl1pPr>
                      <a:lvl2pPr marL="342900" algn="l" defTabSz="685800" rtl="0" eaLnBrk="1" latinLnBrk="0" hangingPunct="1">
                        <a:defRPr sz="1350" kern="1200">
                          <a:solidFill>
                            <a:srgbClr val="000000"/>
                          </a:solidFill>
                          <a:latin typeface="Arial"/>
                          <a:ea typeface="Arial"/>
                          <a:cs typeface="Arial"/>
                        </a:defRPr>
                      </a:lvl2pPr>
                      <a:lvl3pPr marL="685800" algn="l" defTabSz="685800" rtl="0" eaLnBrk="1" latinLnBrk="0" hangingPunct="1">
                        <a:defRPr sz="1350" kern="1200">
                          <a:solidFill>
                            <a:srgbClr val="000000"/>
                          </a:solidFill>
                          <a:latin typeface="Arial"/>
                          <a:ea typeface="Arial"/>
                          <a:cs typeface="Arial"/>
                        </a:defRPr>
                      </a:lvl3pPr>
                      <a:lvl4pPr marL="1028700" algn="l" defTabSz="685800" rtl="0" eaLnBrk="1" latinLnBrk="0" hangingPunct="1">
                        <a:defRPr sz="1350" kern="1200">
                          <a:solidFill>
                            <a:srgbClr val="000000"/>
                          </a:solidFill>
                          <a:latin typeface="Arial"/>
                          <a:ea typeface="Arial"/>
                          <a:cs typeface="Arial"/>
                        </a:defRPr>
                      </a:lvl4pPr>
                      <a:lvl5pPr marL="1371600" algn="l" defTabSz="685800" rtl="0" eaLnBrk="1" latinLnBrk="0" hangingPunct="1">
                        <a:defRPr sz="1350" kern="1200">
                          <a:solidFill>
                            <a:srgbClr val="000000"/>
                          </a:solidFill>
                          <a:latin typeface="Arial"/>
                          <a:ea typeface="Arial"/>
                          <a:cs typeface="Arial"/>
                        </a:defRPr>
                      </a:lvl5pPr>
                      <a:lvl6pPr marL="1714500" algn="l" defTabSz="685800" rtl="0" eaLnBrk="1" latinLnBrk="0" hangingPunct="1">
                        <a:defRPr sz="1350" kern="1200">
                          <a:solidFill>
                            <a:srgbClr val="000000"/>
                          </a:solidFill>
                          <a:latin typeface="Arial"/>
                          <a:ea typeface="Arial"/>
                          <a:cs typeface="Arial"/>
                        </a:defRPr>
                      </a:lvl6pPr>
                      <a:lvl7pPr marL="2057400" algn="l" defTabSz="685800" rtl="0" eaLnBrk="1" latinLnBrk="0" hangingPunct="1">
                        <a:defRPr sz="1350" kern="1200">
                          <a:solidFill>
                            <a:srgbClr val="000000"/>
                          </a:solidFill>
                          <a:latin typeface="Arial"/>
                          <a:ea typeface="Arial"/>
                          <a:cs typeface="Arial"/>
                        </a:defRPr>
                      </a:lvl7pPr>
                      <a:lvl8pPr marL="2400300" algn="l" defTabSz="685800" rtl="0" eaLnBrk="1" latinLnBrk="0" hangingPunct="1">
                        <a:defRPr sz="1350" kern="1200">
                          <a:solidFill>
                            <a:srgbClr val="000000"/>
                          </a:solidFill>
                          <a:latin typeface="Arial"/>
                          <a:ea typeface="Arial"/>
                          <a:cs typeface="Arial"/>
                        </a:defRPr>
                      </a:lvl8pPr>
                      <a:lvl9pPr marL="2743200" algn="l" defTabSz="685800" rtl="0" eaLnBrk="1" latinLnBrk="0" hangingPunct="1">
                        <a:defRPr sz="1350" kern="1200">
                          <a:solidFill>
                            <a:srgbClr val="000000"/>
                          </a:solidFill>
                          <a:latin typeface="Arial"/>
                          <a:ea typeface="Arial"/>
                          <a:cs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FFFFFF"/>
                          </a:solidFill>
                          <a:effectLst/>
                          <a:uLnTx/>
                          <a:uFillTx/>
                          <a:latin typeface="Times New Roman" panose="02020603050405020304" pitchFamily="18" charset="0"/>
                          <a:ea typeface="Arial"/>
                          <a:cs typeface="Times New Roman" panose="02020603050405020304" pitchFamily="18" charset="0"/>
                          <a:sym typeface="Arial"/>
                        </a:rPr>
                        <a:t>Predicting the Energy Output of Wind Turbine Based on Weather Condition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0" i="0" u="none" strike="noStrike" cap="none" dirty="0">
                        <a:solidFill>
                          <a:schemeClr val="bg1"/>
                        </a:solidFill>
                        <a:effectLst/>
                        <a:latin typeface="Times New Roman" panose="02020603050405020304" pitchFamily="18" charset="0"/>
                        <a:ea typeface="Arial"/>
                        <a:cs typeface="Times New Roman" panose="02020603050405020304" pitchFamily="18" charset="0"/>
                        <a:sym typeface="Arial"/>
                      </a:endParaRPr>
                    </a:p>
                  </a:txBody>
                  <a:tcPr marL="91425" marR="91425" marT="91425" marB="91425" anchor="ctr">
                    <a:lnL w="9525" cap="flat" cmpd="sng">
                      <a:solidFill>
                        <a:srgbClr val="380093"/>
                      </a:solidFill>
                      <a:prstDash val="solid"/>
                      <a:round/>
                      <a:headEnd type="none" w="sm" len="sm"/>
                      <a:tailEnd type="none" w="sm" len="sm"/>
                    </a:lnL>
                    <a:lnR w="9525" cap="flat" cmpd="sng">
                      <a:solidFill>
                        <a:srgbClr val="380093"/>
                      </a:solidFill>
                      <a:prstDash val="solid"/>
                      <a:round/>
                      <a:headEnd type="none" w="sm" len="sm"/>
                      <a:tailEnd type="none" w="sm" len="sm"/>
                    </a:lnR>
                    <a:lnT w="9525" cap="flat" cmpd="sng">
                      <a:solidFill>
                        <a:srgbClr val="380093"/>
                      </a:solidFill>
                      <a:prstDash val="solid"/>
                      <a:round/>
                      <a:headEnd type="none" w="sm" len="sm"/>
                      <a:tailEnd type="none" w="sm" len="sm"/>
                    </a:lnT>
                    <a:lnB w="9525" cap="flat" cmpd="sng">
                      <a:solidFill>
                        <a:srgbClr val="F3F3F3"/>
                      </a:solidFill>
                      <a:prstDash val="solid"/>
                      <a:round/>
                      <a:headEnd type="none" w="sm" len="sm"/>
                      <a:tailEnd type="none" w="sm" len="sm"/>
                    </a:lnB>
                    <a:lnTlToBr w="12700" cmpd="sng">
                      <a:noFill/>
                      <a:prstDash val="solid"/>
                    </a:lnTlToBr>
                    <a:lnBlToTr w="12700" cmpd="sng">
                      <a:noFill/>
                      <a:prstDash val="solid"/>
                    </a:lnBlToTr>
                    <a:solidFill>
                      <a:srgbClr val="380093"/>
                    </a:solidFill>
                  </a:tcPr>
                </a:tc>
                <a:tc>
                  <a:txBody>
                    <a:bodyPr/>
                    <a:lstStyle>
                      <a:lvl1pPr marL="0" algn="l" defTabSz="685800" rtl="0" eaLnBrk="1" latinLnBrk="0" hangingPunct="1">
                        <a:defRPr sz="1350" kern="1200">
                          <a:solidFill>
                            <a:srgbClr val="000000"/>
                          </a:solidFill>
                          <a:latin typeface="Arial"/>
                          <a:ea typeface="Arial"/>
                          <a:cs typeface="Arial"/>
                        </a:defRPr>
                      </a:lvl1pPr>
                      <a:lvl2pPr marL="342900" algn="l" defTabSz="685800" rtl="0" eaLnBrk="1" latinLnBrk="0" hangingPunct="1">
                        <a:defRPr sz="1350" kern="1200">
                          <a:solidFill>
                            <a:srgbClr val="000000"/>
                          </a:solidFill>
                          <a:latin typeface="Arial"/>
                          <a:ea typeface="Arial"/>
                          <a:cs typeface="Arial"/>
                        </a:defRPr>
                      </a:lvl2pPr>
                      <a:lvl3pPr marL="685800" algn="l" defTabSz="685800" rtl="0" eaLnBrk="1" latinLnBrk="0" hangingPunct="1">
                        <a:defRPr sz="1350" kern="1200">
                          <a:solidFill>
                            <a:srgbClr val="000000"/>
                          </a:solidFill>
                          <a:latin typeface="Arial"/>
                          <a:ea typeface="Arial"/>
                          <a:cs typeface="Arial"/>
                        </a:defRPr>
                      </a:lvl3pPr>
                      <a:lvl4pPr marL="1028700" algn="l" defTabSz="685800" rtl="0" eaLnBrk="1" latinLnBrk="0" hangingPunct="1">
                        <a:defRPr sz="1350" kern="1200">
                          <a:solidFill>
                            <a:srgbClr val="000000"/>
                          </a:solidFill>
                          <a:latin typeface="Arial"/>
                          <a:ea typeface="Arial"/>
                          <a:cs typeface="Arial"/>
                        </a:defRPr>
                      </a:lvl4pPr>
                      <a:lvl5pPr marL="1371600" algn="l" defTabSz="685800" rtl="0" eaLnBrk="1" latinLnBrk="0" hangingPunct="1">
                        <a:defRPr sz="1350" kern="1200">
                          <a:solidFill>
                            <a:srgbClr val="000000"/>
                          </a:solidFill>
                          <a:latin typeface="Arial"/>
                          <a:ea typeface="Arial"/>
                          <a:cs typeface="Arial"/>
                        </a:defRPr>
                      </a:lvl5pPr>
                      <a:lvl6pPr marL="1714500" algn="l" defTabSz="685800" rtl="0" eaLnBrk="1" latinLnBrk="0" hangingPunct="1">
                        <a:defRPr sz="1350" kern="1200">
                          <a:solidFill>
                            <a:srgbClr val="000000"/>
                          </a:solidFill>
                          <a:latin typeface="Arial"/>
                          <a:ea typeface="Arial"/>
                          <a:cs typeface="Arial"/>
                        </a:defRPr>
                      </a:lvl6pPr>
                      <a:lvl7pPr marL="2057400" algn="l" defTabSz="685800" rtl="0" eaLnBrk="1" latinLnBrk="0" hangingPunct="1">
                        <a:defRPr sz="1350" kern="1200">
                          <a:solidFill>
                            <a:srgbClr val="000000"/>
                          </a:solidFill>
                          <a:latin typeface="Arial"/>
                          <a:ea typeface="Arial"/>
                          <a:cs typeface="Arial"/>
                        </a:defRPr>
                      </a:lvl7pPr>
                      <a:lvl8pPr marL="2400300" algn="l" defTabSz="685800" rtl="0" eaLnBrk="1" latinLnBrk="0" hangingPunct="1">
                        <a:defRPr sz="1350" kern="1200">
                          <a:solidFill>
                            <a:srgbClr val="000000"/>
                          </a:solidFill>
                          <a:latin typeface="Arial"/>
                          <a:ea typeface="Arial"/>
                          <a:cs typeface="Arial"/>
                        </a:defRPr>
                      </a:lvl8pPr>
                      <a:lvl9pPr marL="2743200" algn="l" defTabSz="685800" rtl="0" eaLnBrk="1" latinLnBrk="0" hangingPunct="1">
                        <a:defRPr sz="1350" kern="1200">
                          <a:solidFill>
                            <a:srgbClr val="000000"/>
                          </a:solidFill>
                          <a:latin typeface="Arial"/>
                          <a:ea typeface="Arial"/>
                          <a:cs typeface="Arial"/>
                        </a:defRPr>
                      </a:lvl9pPr>
                    </a:lstStyle>
                    <a:p>
                      <a:pPr marL="0" marR="0" lvl="0" indent="0" algn="just" defTabSz="914400" rtl="0" eaLnBrk="1" fontAlgn="auto" latinLnBrk="0" hangingPunct="1">
                        <a:lnSpc>
                          <a:spcPct val="100000"/>
                        </a:lnSpc>
                        <a:spcBef>
                          <a:spcPts val="0"/>
                        </a:spcBef>
                        <a:spcAft>
                          <a:spcPts val="1600"/>
                        </a:spcAft>
                        <a:buClr>
                          <a:srgbClr val="000000"/>
                        </a:buClr>
                        <a:buSzTx/>
                        <a:buFont typeface="Arial"/>
                        <a:buNone/>
                        <a:tabLst/>
                        <a:defRPr/>
                      </a:pPr>
                      <a:r>
                        <a:rPr lang="en-US" sz="1200" dirty="0">
                          <a:solidFill>
                            <a:schemeClr val="tx1"/>
                          </a:solidFill>
                          <a:latin typeface="Times New Roman" panose="02020603050405020304" pitchFamily="18" charset="0"/>
                          <a:ea typeface="Barlow"/>
                          <a:cs typeface="Times New Roman" panose="02020603050405020304" pitchFamily="18" charset="0"/>
                          <a:sym typeface="Barlow"/>
                        </a:rPr>
                        <a:t>Machine learning algorithms such as Random Forest Regressor, Support Vector Regressor, Decision Tree Regressor, Polynomial Regression, and Multi-Linear Regression were used to predict the wind power and the values were compared against actual output[4]. The model which gave the highest accuracy was Polynomial Regression with 95% accuracy.</a:t>
                      </a:r>
                    </a:p>
                  </a:txBody>
                  <a:tcPr marL="91425" marR="91425" marT="91425" marB="91425" anchor="ctr">
                    <a:lnL w="9525" cap="flat" cmpd="sng">
                      <a:solidFill>
                        <a:srgbClr val="380093"/>
                      </a:solidFill>
                      <a:prstDash val="solid"/>
                      <a:round/>
                      <a:headEnd type="none" w="sm" len="sm"/>
                      <a:tailEnd type="none" w="sm" len="sm"/>
                    </a:lnL>
                    <a:lnR w="9525" cap="flat" cmpd="sng" algn="ctr">
                      <a:solidFill>
                        <a:srgbClr val="380093"/>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rgbClr val="000000"/>
                          </a:solidFill>
                          <a:latin typeface="Arial"/>
                          <a:ea typeface="Arial"/>
                          <a:cs typeface="Arial"/>
                        </a:defRPr>
                      </a:lvl1pPr>
                      <a:lvl2pPr marL="342900" algn="l" defTabSz="685800" rtl="0" eaLnBrk="1" latinLnBrk="0" hangingPunct="1">
                        <a:defRPr sz="1350" kern="1200">
                          <a:solidFill>
                            <a:srgbClr val="000000"/>
                          </a:solidFill>
                          <a:latin typeface="Arial"/>
                          <a:ea typeface="Arial"/>
                          <a:cs typeface="Arial"/>
                        </a:defRPr>
                      </a:lvl2pPr>
                      <a:lvl3pPr marL="685800" algn="l" defTabSz="685800" rtl="0" eaLnBrk="1" latinLnBrk="0" hangingPunct="1">
                        <a:defRPr sz="1350" kern="1200">
                          <a:solidFill>
                            <a:srgbClr val="000000"/>
                          </a:solidFill>
                          <a:latin typeface="Arial"/>
                          <a:ea typeface="Arial"/>
                          <a:cs typeface="Arial"/>
                        </a:defRPr>
                      </a:lvl3pPr>
                      <a:lvl4pPr marL="1028700" algn="l" defTabSz="685800" rtl="0" eaLnBrk="1" latinLnBrk="0" hangingPunct="1">
                        <a:defRPr sz="1350" kern="1200">
                          <a:solidFill>
                            <a:srgbClr val="000000"/>
                          </a:solidFill>
                          <a:latin typeface="Arial"/>
                          <a:ea typeface="Arial"/>
                          <a:cs typeface="Arial"/>
                        </a:defRPr>
                      </a:lvl4pPr>
                      <a:lvl5pPr marL="1371600" algn="l" defTabSz="685800" rtl="0" eaLnBrk="1" latinLnBrk="0" hangingPunct="1">
                        <a:defRPr sz="1350" kern="1200">
                          <a:solidFill>
                            <a:srgbClr val="000000"/>
                          </a:solidFill>
                          <a:latin typeface="Arial"/>
                          <a:ea typeface="Arial"/>
                          <a:cs typeface="Arial"/>
                        </a:defRPr>
                      </a:lvl5pPr>
                      <a:lvl6pPr marL="1714500" algn="l" defTabSz="685800" rtl="0" eaLnBrk="1" latinLnBrk="0" hangingPunct="1">
                        <a:defRPr sz="1350" kern="1200">
                          <a:solidFill>
                            <a:srgbClr val="000000"/>
                          </a:solidFill>
                          <a:latin typeface="Arial"/>
                          <a:ea typeface="Arial"/>
                          <a:cs typeface="Arial"/>
                        </a:defRPr>
                      </a:lvl6pPr>
                      <a:lvl7pPr marL="2057400" algn="l" defTabSz="685800" rtl="0" eaLnBrk="1" latinLnBrk="0" hangingPunct="1">
                        <a:defRPr sz="1350" kern="1200">
                          <a:solidFill>
                            <a:srgbClr val="000000"/>
                          </a:solidFill>
                          <a:latin typeface="Arial"/>
                          <a:ea typeface="Arial"/>
                          <a:cs typeface="Arial"/>
                        </a:defRPr>
                      </a:lvl7pPr>
                      <a:lvl8pPr marL="2400300" algn="l" defTabSz="685800" rtl="0" eaLnBrk="1" latinLnBrk="0" hangingPunct="1">
                        <a:defRPr sz="1350" kern="1200">
                          <a:solidFill>
                            <a:srgbClr val="000000"/>
                          </a:solidFill>
                          <a:latin typeface="Arial"/>
                          <a:ea typeface="Arial"/>
                          <a:cs typeface="Arial"/>
                        </a:defRPr>
                      </a:lvl8pPr>
                      <a:lvl9pPr marL="2743200" algn="l" defTabSz="685800" rtl="0" eaLnBrk="1" latinLnBrk="0" hangingPunct="1">
                        <a:defRPr sz="1350" kern="1200">
                          <a:solidFill>
                            <a:srgbClr val="000000"/>
                          </a:solidFill>
                          <a:latin typeface="Arial"/>
                          <a:ea typeface="Arial"/>
                          <a:cs typeface="Arial"/>
                        </a:defRPr>
                      </a:lvl9pPr>
                    </a:lstStyle>
                    <a:p>
                      <a:pPr marL="171450" marR="0" lvl="0" indent="-171450" algn="just" rtl="0">
                        <a:lnSpc>
                          <a:spcPct val="100000"/>
                        </a:lnSpc>
                        <a:spcBef>
                          <a:spcPts val="0"/>
                        </a:spcBef>
                        <a:spcAft>
                          <a:spcPts val="1600"/>
                        </a:spcAft>
                        <a:buFont typeface="Arial" panose="020B0604020202020204" pitchFamily="34" charset="0"/>
                        <a:buChar char="•"/>
                      </a:pPr>
                      <a:r>
                        <a:rPr lang="en-US" sz="1200" dirty="0">
                          <a:solidFill>
                            <a:schemeClr val="tx1"/>
                          </a:solidFill>
                          <a:latin typeface="Times New Roman" panose="02020603050405020304" pitchFamily="18" charset="0"/>
                          <a:ea typeface="Barlow"/>
                          <a:cs typeface="Times New Roman" panose="02020603050405020304" pitchFamily="18" charset="0"/>
                          <a:sym typeface="Barlow"/>
                        </a:rPr>
                        <a:t>Both weather and wind parameters were taken into account</a:t>
                      </a:r>
                    </a:p>
                    <a:p>
                      <a:pPr marL="171450" marR="0" lvl="0" indent="-171450" algn="just" rtl="0">
                        <a:lnSpc>
                          <a:spcPct val="100000"/>
                        </a:lnSpc>
                        <a:spcBef>
                          <a:spcPts val="0"/>
                        </a:spcBef>
                        <a:spcAft>
                          <a:spcPts val="1600"/>
                        </a:spcAft>
                        <a:buFont typeface="Arial" panose="020B0604020202020204" pitchFamily="34" charset="0"/>
                        <a:buChar char="•"/>
                      </a:pPr>
                      <a:r>
                        <a:rPr lang="en-US" sz="1200" dirty="0">
                          <a:solidFill>
                            <a:schemeClr val="tx1"/>
                          </a:solidFill>
                          <a:latin typeface="Times New Roman" panose="02020603050405020304" pitchFamily="18" charset="0"/>
                          <a:ea typeface="Barlow"/>
                          <a:cs typeface="Times New Roman" panose="02020603050405020304" pitchFamily="18" charset="0"/>
                          <a:sym typeface="Barlow"/>
                        </a:rPr>
                        <a:t>Highest accuracy obtained in prediction.</a:t>
                      </a:r>
                    </a:p>
                  </a:txBody>
                  <a:tcPr marL="91425" marR="91425" marT="91425" marB="91425" anchor="ctr">
                    <a:lnL w="9525" cap="flat" cmpd="sng" algn="ctr">
                      <a:solidFill>
                        <a:srgbClr val="380093"/>
                      </a:solidFill>
                      <a:prstDash val="solid"/>
                      <a:round/>
                      <a:headEnd type="none" w="sm" len="sm"/>
                      <a:tailEnd type="none" w="sm" len="sm"/>
                    </a:lnL>
                    <a:lnR w="9525" cap="flat" cmpd="sng" algn="ctr">
                      <a:solidFill>
                        <a:srgbClr val="380093"/>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lgn="ctr">
                      <a:solidFill>
                        <a:srgbClr val="666666"/>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rgbClr val="000000"/>
                          </a:solidFill>
                          <a:latin typeface="Arial"/>
                          <a:ea typeface="Arial"/>
                          <a:cs typeface="Arial"/>
                        </a:defRPr>
                      </a:lvl1pPr>
                      <a:lvl2pPr marL="342900" algn="l" defTabSz="685800" rtl="0" eaLnBrk="1" latinLnBrk="0" hangingPunct="1">
                        <a:defRPr sz="1350" kern="1200">
                          <a:solidFill>
                            <a:srgbClr val="000000"/>
                          </a:solidFill>
                          <a:latin typeface="Arial"/>
                          <a:ea typeface="Arial"/>
                          <a:cs typeface="Arial"/>
                        </a:defRPr>
                      </a:lvl2pPr>
                      <a:lvl3pPr marL="685800" algn="l" defTabSz="685800" rtl="0" eaLnBrk="1" latinLnBrk="0" hangingPunct="1">
                        <a:defRPr sz="1350" kern="1200">
                          <a:solidFill>
                            <a:srgbClr val="000000"/>
                          </a:solidFill>
                          <a:latin typeface="Arial"/>
                          <a:ea typeface="Arial"/>
                          <a:cs typeface="Arial"/>
                        </a:defRPr>
                      </a:lvl3pPr>
                      <a:lvl4pPr marL="1028700" algn="l" defTabSz="685800" rtl="0" eaLnBrk="1" latinLnBrk="0" hangingPunct="1">
                        <a:defRPr sz="1350" kern="1200">
                          <a:solidFill>
                            <a:srgbClr val="000000"/>
                          </a:solidFill>
                          <a:latin typeface="Arial"/>
                          <a:ea typeface="Arial"/>
                          <a:cs typeface="Arial"/>
                        </a:defRPr>
                      </a:lvl4pPr>
                      <a:lvl5pPr marL="1371600" algn="l" defTabSz="685800" rtl="0" eaLnBrk="1" latinLnBrk="0" hangingPunct="1">
                        <a:defRPr sz="1350" kern="1200">
                          <a:solidFill>
                            <a:srgbClr val="000000"/>
                          </a:solidFill>
                          <a:latin typeface="Arial"/>
                          <a:ea typeface="Arial"/>
                          <a:cs typeface="Arial"/>
                        </a:defRPr>
                      </a:lvl5pPr>
                      <a:lvl6pPr marL="1714500" algn="l" defTabSz="685800" rtl="0" eaLnBrk="1" latinLnBrk="0" hangingPunct="1">
                        <a:defRPr sz="1350" kern="1200">
                          <a:solidFill>
                            <a:srgbClr val="000000"/>
                          </a:solidFill>
                          <a:latin typeface="Arial"/>
                          <a:ea typeface="Arial"/>
                          <a:cs typeface="Arial"/>
                        </a:defRPr>
                      </a:lvl6pPr>
                      <a:lvl7pPr marL="2057400" algn="l" defTabSz="685800" rtl="0" eaLnBrk="1" latinLnBrk="0" hangingPunct="1">
                        <a:defRPr sz="1350" kern="1200">
                          <a:solidFill>
                            <a:srgbClr val="000000"/>
                          </a:solidFill>
                          <a:latin typeface="Arial"/>
                          <a:ea typeface="Arial"/>
                          <a:cs typeface="Arial"/>
                        </a:defRPr>
                      </a:lvl7pPr>
                      <a:lvl8pPr marL="2400300" algn="l" defTabSz="685800" rtl="0" eaLnBrk="1" latinLnBrk="0" hangingPunct="1">
                        <a:defRPr sz="1350" kern="1200">
                          <a:solidFill>
                            <a:srgbClr val="000000"/>
                          </a:solidFill>
                          <a:latin typeface="Arial"/>
                          <a:ea typeface="Arial"/>
                          <a:cs typeface="Arial"/>
                        </a:defRPr>
                      </a:lvl8pPr>
                      <a:lvl9pPr marL="2743200" algn="l" defTabSz="685800" rtl="0" eaLnBrk="1" latinLnBrk="0" hangingPunct="1">
                        <a:defRPr sz="1350" kern="1200">
                          <a:solidFill>
                            <a:srgbClr val="000000"/>
                          </a:solidFill>
                          <a:latin typeface="Arial"/>
                          <a:ea typeface="Arial"/>
                          <a:cs typeface="Arial"/>
                        </a:defRPr>
                      </a:lvl9pPr>
                    </a:lstStyle>
                    <a:p>
                      <a:pPr marL="171450" marR="0" lvl="0" indent="-171450" algn="just" rtl="0">
                        <a:lnSpc>
                          <a:spcPct val="100000"/>
                        </a:lnSpc>
                        <a:spcBef>
                          <a:spcPts val="0"/>
                        </a:spcBef>
                        <a:spcAft>
                          <a:spcPts val="1600"/>
                        </a:spcAft>
                        <a:buFont typeface="Arial" panose="020B0604020202020204" pitchFamily="34" charset="0"/>
                        <a:buChar char="•"/>
                      </a:pPr>
                      <a:r>
                        <a:rPr lang="en-US" sz="1200" dirty="0">
                          <a:solidFill>
                            <a:schemeClr val="tx1"/>
                          </a:solidFill>
                          <a:latin typeface="Times New Roman" panose="02020603050405020304" pitchFamily="18" charset="0"/>
                          <a:ea typeface="Barlow"/>
                          <a:cs typeface="Times New Roman" panose="02020603050405020304" pitchFamily="18" charset="0"/>
                          <a:sym typeface="Barlow"/>
                        </a:rPr>
                        <a:t>The scope of this research paper was limited to predict the energy output at that particular time</a:t>
                      </a:r>
                    </a:p>
                  </a:txBody>
                  <a:tcPr marL="91425" marR="91425" marT="91425" marB="91425" anchor="ctr">
                    <a:lnL w="9525" cap="flat" cmpd="sng" algn="ctr">
                      <a:solidFill>
                        <a:srgbClr val="380093"/>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lgn="ctr">
                      <a:solidFill>
                        <a:srgbClr val="666666"/>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309760464"/>
                  </a:ext>
                </a:extLst>
              </a:tr>
              <a:tr h="350500">
                <a:tc>
                  <a:txBody>
                    <a:bodyPr/>
                    <a:lstStyle>
                      <a:lvl1pPr marL="0" algn="l" defTabSz="685800" rtl="0" eaLnBrk="1" latinLnBrk="0" hangingPunct="1">
                        <a:defRPr sz="1350" kern="1200">
                          <a:solidFill>
                            <a:srgbClr val="000000"/>
                          </a:solidFill>
                          <a:latin typeface="Arial"/>
                          <a:ea typeface="Arial"/>
                          <a:cs typeface="Arial"/>
                        </a:defRPr>
                      </a:lvl1pPr>
                      <a:lvl2pPr marL="342900" algn="l" defTabSz="685800" rtl="0" eaLnBrk="1" latinLnBrk="0" hangingPunct="1">
                        <a:defRPr sz="1350" kern="1200">
                          <a:solidFill>
                            <a:srgbClr val="000000"/>
                          </a:solidFill>
                          <a:latin typeface="Arial"/>
                          <a:ea typeface="Arial"/>
                          <a:cs typeface="Arial"/>
                        </a:defRPr>
                      </a:lvl2pPr>
                      <a:lvl3pPr marL="685800" algn="l" defTabSz="685800" rtl="0" eaLnBrk="1" latinLnBrk="0" hangingPunct="1">
                        <a:defRPr sz="1350" kern="1200">
                          <a:solidFill>
                            <a:srgbClr val="000000"/>
                          </a:solidFill>
                          <a:latin typeface="Arial"/>
                          <a:ea typeface="Arial"/>
                          <a:cs typeface="Arial"/>
                        </a:defRPr>
                      </a:lvl3pPr>
                      <a:lvl4pPr marL="1028700" algn="l" defTabSz="685800" rtl="0" eaLnBrk="1" latinLnBrk="0" hangingPunct="1">
                        <a:defRPr sz="1350" kern="1200">
                          <a:solidFill>
                            <a:srgbClr val="000000"/>
                          </a:solidFill>
                          <a:latin typeface="Arial"/>
                          <a:ea typeface="Arial"/>
                          <a:cs typeface="Arial"/>
                        </a:defRPr>
                      </a:lvl4pPr>
                      <a:lvl5pPr marL="1371600" algn="l" defTabSz="685800" rtl="0" eaLnBrk="1" latinLnBrk="0" hangingPunct="1">
                        <a:defRPr sz="1350" kern="1200">
                          <a:solidFill>
                            <a:srgbClr val="000000"/>
                          </a:solidFill>
                          <a:latin typeface="Arial"/>
                          <a:ea typeface="Arial"/>
                          <a:cs typeface="Arial"/>
                        </a:defRPr>
                      </a:lvl5pPr>
                      <a:lvl6pPr marL="1714500" algn="l" defTabSz="685800" rtl="0" eaLnBrk="1" latinLnBrk="0" hangingPunct="1">
                        <a:defRPr sz="1350" kern="1200">
                          <a:solidFill>
                            <a:srgbClr val="000000"/>
                          </a:solidFill>
                          <a:latin typeface="Arial"/>
                          <a:ea typeface="Arial"/>
                          <a:cs typeface="Arial"/>
                        </a:defRPr>
                      </a:lvl6pPr>
                      <a:lvl7pPr marL="2057400" algn="l" defTabSz="685800" rtl="0" eaLnBrk="1" latinLnBrk="0" hangingPunct="1">
                        <a:defRPr sz="1350" kern="1200">
                          <a:solidFill>
                            <a:srgbClr val="000000"/>
                          </a:solidFill>
                          <a:latin typeface="Arial"/>
                          <a:ea typeface="Arial"/>
                          <a:cs typeface="Arial"/>
                        </a:defRPr>
                      </a:lvl7pPr>
                      <a:lvl8pPr marL="2400300" algn="l" defTabSz="685800" rtl="0" eaLnBrk="1" latinLnBrk="0" hangingPunct="1">
                        <a:defRPr sz="1350" kern="1200">
                          <a:solidFill>
                            <a:srgbClr val="000000"/>
                          </a:solidFill>
                          <a:latin typeface="Arial"/>
                          <a:ea typeface="Arial"/>
                          <a:cs typeface="Arial"/>
                        </a:defRPr>
                      </a:lvl8pPr>
                      <a:lvl9pPr marL="2743200" algn="l" defTabSz="685800" rtl="0" eaLnBrk="1" latinLnBrk="0" hangingPunct="1">
                        <a:defRPr sz="1350" kern="1200">
                          <a:solidFill>
                            <a:srgbClr val="000000"/>
                          </a:solidFill>
                          <a:latin typeface="Arial"/>
                          <a:ea typeface="Arial"/>
                          <a:cs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solidFill>
                            <a:schemeClr val="bg1"/>
                          </a:solidFill>
                          <a:latin typeface="Times New Roman" panose="02020603050405020304" pitchFamily="18" charset="0"/>
                          <a:cs typeface="Times New Roman" panose="02020603050405020304" pitchFamily="18" charset="0"/>
                        </a:rPr>
                        <a:t>Forecasting Of Wind Turbine Output Power Using Machine Learning</a:t>
                      </a:r>
                      <a:endParaRPr lang="en-US" sz="1200" b="1" dirty="0">
                        <a:solidFill>
                          <a:schemeClr val="bg1"/>
                        </a:solidFill>
                        <a:latin typeface="Times New Roman" panose="02020603050405020304" pitchFamily="18" charset="0"/>
                        <a:ea typeface="Share Tech Mono"/>
                        <a:cs typeface="Times New Roman" panose="02020603050405020304" pitchFamily="18" charset="0"/>
                        <a:sym typeface="Share Tech Mono"/>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0" i="0" u="none" strike="noStrike" cap="none" dirty="0">
                        <a:solidFill>
                          <a:schemeClr val="bg1"/>
                        </a:solidFill>
                        <a:effectLst/>
                        <a:latin typeface="Times New Roman" panose="02020603050405020304" pitchFamily="18" charset="0"/>
                        <a:ea typeface="Arial"/>
                        <a:cs typeface="Times New Roman" panose="02020603050405020304" pitchFamily="18" charset="0"/>
                        <a:sym typeface="Arial"/>
                      </a:endParaRPr>
                    </a:p>
                  </a:txBody>
                  <a:tcPr marL="91425" marR="91425" marT="91425" marB="91425" anchor="ctr">
                    <a:lnL w="9525" cap="flat" cmpd="sng">
                      <a:solidFill>
                        <a:srgbClr val="380093"/>
                      </a:solidFill>
                      <a:prstDash val="solid"/>
                      <a:round/>
                      <a:headEnd type="none" w="sm" len="sm"/>
                      <a:tailEnd type="none" w="sm" len="sm"/>
                    </a:lnL>
                    <a:lnR w="9525" cap="flat" cmpd="sng">
                      <a:solidFill>
                        <a:srgbClr val="38009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lnTlToBr w="12700" cmpd="sng">
                      <a:noFill/>
                      <a:prstDash val="solid"/>
                    </a:lnTlToBr>
                    <a:lnBlToTr w="12700" cmpd="sng">
                      <a:noFill/>
                      <a:prstDash val="solid"/>
                    </a:lnBlToTr>
                    <a:solidFill>
                      <a:srgbClr val="380093"/>
                    </a:solidFill>
                  </a:tcPr>
                </a:tc>
                <a:tc>
                  <a:txBody>
                    <a:bodyPr/>
                    <a:lstStyle>
                      <a:lvl1pPr marL="0" algn="l" defTabSz="685800" rtl="0" eaLnBrk="1" latinLnBrk="0" hangingPunct="1">
                        <a:defRPr sz="1350" kern="1200">
                          <a:solidFill>
                            <a:srgbClr val="000000"/>
                          </a:solidFill>
                          <a:latin typeface="Arial"/>
                          <a:ea typeface="Arial"/>
                          <a:cs typeface="Arial"/>
                        </a:defRPr>
                      </a:lvl1pPr>
                      <a:lvl2pPr marL="342900" algn="l" defTabSz="685800" rtl="0" eaLnBrk="1" latinLnBrk="0" hangingPunct="1">
                        <a:defRPr sz="1350" kern="1200">
                          <a:solidFill>
                            <a:srgbClr val="000000"/>
                          </a:solidFill>
                          <a:latin typeface="Arial"/>
                          <a:ea typeface="Arial"/>
                          <a:cs typeface="Arial"/>
                        </a:defRPr>
                      </a:lvl2pPr>
                      <a:lvl3pPr marL="685800" algn="l" defTabSz="685800" rtl="0" eaLnBrk="1" latinLnBrk="0" hangingPunct="1">
                        <a:defRPr sz="1350" kern="1200">
                          <a:solidFill>
                            <a:srgbClr val="000000"/>
                          </a:solidFill>
                          <a:latin typeface="Arial"/>
                          <a:ea typeface="Arial"/>
                          <a:cs typeface="Arial"/>
                        </a:defRPr>
                      </a:lvl3pPr>
                      <a:lvl4pPr marL="1028700" algn="l" defTabSz="685800" rtl="0" eaLnBrk="1" latinLnBrk="0" hangingPunct="1">
                        <a:defRPr sz="1350" kern="1200">
                          <a:solidFill>
                            <a:srgbClr val="000000"/>
                          </a:solidFill>
                          <a:latin typeface="Arial"/>
                          <a:ea typeface="Arial"/>
                          <a:cs typeface="Arial"/>
                        </a:defRPr>
                      </a:lvl4pPr>
                      <a:lvl5pPr marL="1371600" algn="l" defTabSz="685800" rtl="0" eaLnBrk="1" latinLnBrk="0" hangingPunct="1">
                        <a:defRPr sz="1350" kern="1200">
                          <a:solidFill>
                            <a:srgbClr val="000000"/>
                          </a:solidFill>
                          <a:latin typeface="Arial"/>
                          <a:ea typeface="Arial"/>
                          <a:cs typeface="Arial"/>
                        </a:defRPr>
                      </a:lvl5pPr>
                      <a:lvl6pPr marL="1714500" algn="l" defTabSz="685800" rtl="0" eaLnBrk="1" latinLnBrk="0" hangingPunct="1">
                        <a:defRPr sz="1350" kern="1200">
                          <a:solidFill>
                            <a:srgbClr val="000000"/>
                          </a:solidFill>
                          <a:latin typeface="Arial"/>
                          <a:ea typeface="Arial"/>
                          <a:cs typeface="Arial"/>
                        </a:defRPr>
                      </a:lvl6pPr>
                      <a:lvl7pPr marL="2057400" algn="l" defTabSz="685800" rtl="0" eaLnBrk="1" latinLnBrk="0" hangingPunct="1">
                        <a:defRPr sz="1350" kern="1200">
                          <a:solidFill>
                            <a:srgbClr val="000000"/>
                          </a:solidFill>
                          <a:latin typeface="Arial"/>
                          <a:ea typeface="Arial"/>
                          <a:cs typeface="Arial"/>
                        </a:defRPr>
                      </a:lvl7pPr>
                      <a:lvl8pPr marL="2400300" algn="l" defTabSz="685800" rtl="0" eaLnBrk="1" latinLnBrk="0" hangingPunct="1">
                        <a:defRPr sz="1350" kern="1200">
                          <a:solidFill>
                            <a:srgbClr val="000000"/>
                          </a:solidFill>
                          <a:latin typeface="Arial"/>
                          <a:ea typeface="Arial"/>
                          <a:cs typeface="Arial"/>
                        </a:defRPr>
                      </a:lvl8pPr>
                      <a:lvl9pPr marL="2743200" algn="l" defTabSz="685800" rtl="0" eaLnBrk="1" latinLnBrk="0" hangingPunct="1">
                        <a:defRPr sz="1350" kern="1200">
                          <a:solidFill>
                            <a:srgbClr val="000000"/>
                          </a:solidFill>
                          <a:latin typeface="Arial"/>
                          <a:ea typeface="Arial"/>
                          <a:cs typeface="Arial"/>
                        </a:defRPr>
                      </a:lvl9pPr>
                    </a:lstStyle>
                    <a:p>
                      <a:pPr marL="0" marR="0" lvl="0" indent="0" algn="just" defTabSz="914400" rtl="0" eaLnBrk="1" fontAlgn="auto" latinLnBrk="0" hangingPunct="1">
                        <a:lnSpc>
                          <a:spcPct val="100000"/>
                        </a:lnSpc>
                        <a:spcBef>
                          <a:spcPts val="0"/>
                        </a:spcBef>
                        <a:spcAft>
                          <a:spcPts val="1600"/>
                        </a:spcAft>
                        <a:buClr>
                          <a:srgbClr val="000000"/>
                        </a:buClr>
                        <a:buSzTx/>
                        <a:buFont typeface="Arial"/>
                        <a:buNone/>
                        <a:tabLst/>
                        <a:defRPr/>
                      </a:pPr>
                      <a:r>
                        <a:rPr lang="en-US" sz="1200" dirty="0">
                          <a:latin typeface="Times New Roman" panose="02020603050405020304" pitchFamily="18" charset="0"/>
                          <a:cs typeface="Times New Roman" panose="02020603050405020304" pitchFamily="18" charset="0"/>
                        </a:rPr>
                        <a:t>In this paper, the output power of the wind turbines was predicted using the random forest regressor algorithm. The SCADA data was collected for two years from a wind farm located in France. The model was trained using the data from 2017.[5] The wind direction, wind speed and outdoor temperature were used as input parameters to predict output power. Then, the model was tested for two different capacity factors. The estimated mean absolute errors for the proposed model in this study were 3.6% and 7.3% for and 0.2 capacity factors, respectively. </a:t>
                      </a:r>
                      <a:endParaRPr lang="en-US" sz="1200" dirty="0">
                        <a:solidFill>
                          <a:schemeClr val="accent1"/>
                        </a:solidFill>
                        <a:latin typeface="Times New Roman" panose="02020603050405020304" pitchFamily="18" charset="0"/>
                        <a:ea typeface="Barlow"/>
                        <a:cs typeface="Times New Roman" panose="02020603050405020304" pitchFamily="18" charset="0"/>
                        <a:sym typeface="Barlow"/>
                      </a:endParaRPr>
                    </a:p>
                  </a:txBody>
                  <a:tcPr marL="91425" marR="91425" marT="91425" marB="91425" anchor="ctr">
                    <a:lnL w="9525" cap="flat" cmpd="sng">
                      <a:solidFill>
                        <a:srgbClr val="380093"/>
                      </a:solidFill>
                      <a:prstDash val="solid"/>
                      <a:round/>
                      <a:headEnd type="none" w="sm" len="sm"/>
                      <a:tailEnd type="none" w="sm" len="sm"/>
                    </a:lnL>
                    <a:lnR w="9525" cap="flat" cmpd="sng" algn="ctr">
                      <a:solidFill>
                        <a:srgbClr val="380093"/>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rgbClr val="000000"/>
                          </a:solidFill>
                          <a:latin typeface="Arial"/>
                          <a:ea typeface="Arial"/>
                          <a:cs typeface="Arial"/>
                        </a:defRPr>
                      </a:lvl1pPr>
                      <a:lvl2pPr marL="342900" algn="l" defTabSz="685800" rtl="0" eaLnBrk="1" latinLnBrk="0" hangingPunct="1">
                        <a:defRPr sz="1350" kern="1200">
                          <a:solidFill>
                            <a:srgbClr val="000000"/>
                          </a:solidFill>
                          <a:latin typeface="Arial"/>
                          <a:ea typeface="Arial"/>
                          <a:cs typeface="Arial"/>
                        </a:defRPr>
                      </a:lvl2pPr>
                      <a:lvl3pPr marL="685800" algn="l" defTabSz="685800" rtl="0" eaLnBrk="1" latinLnBrk="0" hangingPunct="1">
                        <a:defRPr sz="1350" kern="1200">
                          <a:solidFill>
                            <a:srgbClr val="000000"/>
                          </a:solidFill>
                          <a:latin typeface="Arial"/>
                          <a:ea typeface="Arial"/>
                          <a:cs typeface="Arial"/>
                        </a:defRPr>
                      </a:lvl3pPr>
                      <a:lvl4pPr marL="1028700" algn="l" defTabSz="685800" rtl="0" eaLnBrk="1" latinLnBrk="0" hangingPunct="1">
                        <a:defRPr sz="1350" kern="1200">
                          <a:solidFill>
                            <a:srgbClr val="000000"/>
                          </a:solidFill>
                          <a:latin typeface="Arial"/>
                          <a:ea typeface="Arial"/>
                          <a:cs typeface="Arial"/>
                        </a:defRPr>
                      </a:lvl4pPr>
                      <a:lvl5pPr marL="1371600" algn="l" defTabSz="685800" rtl="0" eaLnBrk="1" latinLnBrk="0" hangingPunct="1">
                        <a:defRPr sz="1350" kern="1200">
                          <a:solidFill>
                            <a:srgbClr val="000000"/>
                          </a:solidFill>
                          <a:latin typeface="Arial"/>
                          <a:ea typeface="Arial"/>
                          <a:cs typeface="Arial"/>
                        </a:defRPr>
                      </a:lvl5pPr>
                      <a:lvl6pPr marL="1714500" algn="l" defTabSz="685800" rtl="0" eaLnBrk="1" latinLnBrk="0" hangingPunct="1">
                        <a:defRPr sz="1350" kern="1200">
                          <a:solidFill>
                            <a:srgbClr val="000000"/>
                          </a:solidFill>
                          <a:latin typeface="Arial"/>
                          <a:ea typeface="Arial"/>
                          <a:cs typeface="Arial"/>
                        </a:defRPr>
                      </a:lvl6pPr>
                      <a:lvl7pPr marL="2057400" algn="l" defTabSz="685800" rtl="0" eaLnBrk="1" latinLnBrk="0" hangingPunct="1">
                        <a:defRPr sz="1350" kern="1200">
                          <a:solidFill>
                            <a:srgbClr val="000000"/>
                          </a:solidFill>
                          <a:latin typeface="Arial"/>
                          <a:ea typeface="Arial"/>
                          <a:cs typeface="Arial"/>
                        </a:defRPr>
                      </a:lvl7pPr>
                      <a:lvl8pPr marL="2400300" algn="l" defTabSz="685800" rtl="0" eaLnBrk="1" latinLnBrk="0" hangingPunct="1">
                        <a:defRPr sz="1350" kern="1200">
                          <a:solidFill>
                            <a:srgbClr val="000000"/>
                          </a:solidFill>
                          <a:latin typeface="Arial"/>
                          <a:ea typeface="Arial"/>
                          <a:cs typeface="Arial"/>
                        </a:defRPr>
                      </a:lvl8pPr>
                      <a:lvl9pPr marL="2743200" algn="l" defTabSz="685800" rtl="0" eaLnBrk="1" latinLnBrk="0" hangingPunct="1">
                        <a:defRPr sz="1350" kern="1200">
                          <a:solidFill>
                            <a:srgbClr val="000000"/>
                          </a:solidFill>
                          <a:latin typeface="Arial"/>
                          <a:ea typeface="Arial"/>
                          <a:cs typeface="Arial"/>
                        </a:defRPr>
                      </a:lvl9pPr>
                    </a:lstStyle>
                    <a:p>
                      <a:pPr marL="171450" marR="0" lvl="0" indent="-171450" algn="just" rtl="0">
                        <a:lnSpc>
                          <a:spcPct val="100000"/>
                        </a:lnSpc>
                        <a:spcBef>
                          <a:spcPts val="0"/>
                        </a:spcBef>
                        <a:spcAft>
                          <a:spcPts val="1600"/>
                        </a:spcAf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Real-Time data collected and used as a dataset.  </a:t>
                      </a:r>
                    </a:p>
                    <a:p>
                      <a:pPr marL="171450" marR="0" lvl="0" indent="-171450" algn="just" rtl="0">
                        <a:lnSpc>
                          <a:spcPct val="100000"/>
                        </a:lnSpc>
                        <a:spcBef>
                          <a:spcPts val="0"/>
                        </a:spcBef>
                        <a:spcAft>
                          <a:spcPts val="1600"/>
                        </a:spcAf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High accuracy. </a:t>
                      </a:r>
                      <a:endParaRPr lang="en-US" sz="1200" dirty="0">
                        <a:solidFill>
                          <a:schemeClr val="tx1"/>
                        </a:solidFill>
                        <a:latin typeface="Times New Roman" panose="02020603050405020304" pitchFamily="18" charset="0"/>
                        <a:ea typeface="Barlow"/>
                        <a:cs typeface="Times New Roman" panose="02020603050405020304" pitchFamily="18" charset="0"/>
                        <a:sym typeface="Barlow"/>
                      </a:endParaRPr>
                    </a:p>
                    <a:p>
                      <a:pPr marL="0" marR="0" lvl="0" indent="0" algn="l" rtl="0">
                        <a:lnSpc>
                          <a:spcPct val="100000"/>
                        </a:lnSpc>
                        <a:spcBef>
                          <a:spcPts val="0"/>
                        </a:spcBef>
                        <a:spcAft>
                          <a:spcPts val="1600"/>
                        </a:spcAft>
                        <a:buNone/>
                      </a:pPr>
                      <a:endParaRPr sz="1200" dirty="0">
                        <a:solidFill>
                          <a:schemeClr val="accent1"/>
                        </a:solidFill>
                        <a:latin typeface="Times New Roman" panose="02020603050405020304" pitchFamily="18" charset="0"/>
                        <a:ea typeface="Barlow"/>
                        <a:cs typeface="Times New Roman" panose="02020603050405020304" pitchFamily="18" charset="0"/>
                        <a:sym typeface="Barlow"/>
                      </a:endParaRPr>
                    </a:p>
                  </a:txBody>
                  <a:tcPr marL="91425" marR="91425" marT="91425" marB="91425" anchor="ctr">
                    <a:lnL w="9525" cap="flat" cmpd="sng" algn="ctr">
                      <a:solidFill>
                        <a:srgbClr val="380093"/>
                      </a:solidFill>
                      <a:prstDash val="solid"/>
                      <a:round/>
                      <a:headEnd type="none" w="sm" len="sm"/>
                      <a:tailEnd type="none" w="sm" len="sm"/>
                    </a:lnL>
                    <a:lnR w="9525" cap="flat" cmpd="sng" algn="ctr">
                      <a:solidFill>
                        <a:srgbClr val="380093"/>
                      </a:solidFill>
                      <a:prstDash val="solid"/>
                      <a:round/>
                      <a:headEnd type="none" w="sm" len="sm"/>
                      <a:tailEnd type="none" w="sm" len="sm"/>
                    </a:lnR>
                    <a:lnT w="9525" cap="flat" cmpd="sng" algn="ctr">
                      <a:solidFill>
                        <a:srgbClr val="666666"/>
                      </a:solidFill>
                      <a:prstDash val="solid"/>
                      <a:round/>
                      <a:headEnd type="none" w="sm" len="sm"/>
                      <a:tailEnd type="none" w="sm" len="sm"/>
                    </a:lnT>
                    <a:lnB w="9525" cap="flat" cmpd="sng" algn="ctr">
                      <a:solidFill>
                        <a:srgbClr val="666666"/>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rgbClr val="000000"/>
                          </a:solidFill>
                          <a:latin typeface="Arial"/>
                          <a:ea typeface="Arial"/>
                          <a:cs typeface="Arial"/>
                        </a:defRPr>
                      </a:lvl1pPr>
                      <a:lvl2pPr marL="342900" algn="l" defTabSz="685800" rtl="0" eaLnBrk="1" latinLnBrk="0" hangingPunct="1">
                        <a:defRPr sz="1350" kern="1200">
                          <a:solidFill>
                            <a:srgbClr val="000000"/>
                          </a:solidFill>
                          <a:latin typeface="Arial"/>
                          <a:ea typeface="Arial"/>
                          <a:cs typeface="Arial"/>
                        </a:defRPr>
                      </a:lvl2pPr>
                      <a:lvl3pPr marL="685800" algn="l" defTabSz="685800" rtl="0" eaLnBrk="1" latinLnBrk="0" hangingPunct="1">
                        <a:defRPr sz="1350" kern="1200">
                          <a:solidFill>
                            <a:srgbClr val="000000"/>
                          </a:solidFill>
                          <a:latin typeface="Arial"/>
                          <a:ea typeface="Arial"/>
                          <a:cs typeface="Arial"/>
                        </a:defRPr>
                      </a:lvl3pPr>
                      <a:lvl4pPr marL="1028700" algn="l" defTabSz="685800" rtl="0" eaLnBrk="1" latinLnBrk="0" hangingPunct="1">
                        <a:defRPr sz="1350" kern="1200">
                          <a:solidFill>
                            <a:srgbClr val="000000"/>
                          </a:solidFill>
                          <a:latin typeface="Arial"/>
                          <a:ea typeface="Arial"/>
                          <a:cs typeface="Arial"/>
                        </a:defRPr>
                      </a:lvl4pPr>
                      <a:lvl5pPr marL="1371600" algn="l" defTabSz="685800" rtl="0" eaLnBrk="1" latinLnBrk="0" hangingPunct="1">
                        <a:defRPr sz="1350" kern="1200">
                          <a:solidFill>
                            <a:srgbClr val="000000"/>
                          </a:solidFill>
                          <a:latin typeface="Arial"/>
                          <a:ea typeface="Arial"/>
                          <a:cs typeface="Arial"/>
                        </a:defRPr>
                      </a:lvl5pPr>
                      <a:lvl6pPr marL="1714500" algn="l" defTabSz="685800" rtl="0" eaLnBrk="1" latinLnBrk="0" hangingPunct="1">
                        <a:defRPr sz="1350" kern="1200">
                          <a:solidFill>
                            <a:srgbClr val="000000"/>
                          </a:solidFill>
                          <a:latin typeface="Arial"/>
                          <a:ea typeface="Arial"/>
                          <a:cs typeface="Arial"/>
                        </a:defRPr>
                      </a:lvl6pPr>
                      <a:lvl7pPr marL="2057400" algn="l" defTabSz="685800" rtl="0" eaLnBrk="1" latinLnBrk="0" hangingPunct="1">
                        <a:defRPr sz="1350" kern="1200">
                          <a:solidFill>
                            <a:srgbClr val="000000"/>
                          </a:solidFill>
                          <a:latin typeface="Arial"/>
                          <a:ea typeface="Arial"/>
                          <a:cs typeface="Arial"/>
                        </a:defRPr>
                      </a:lvl7pPr>
                      <a:lvl8pPr marL="2400300" algn="l" defTabSz="685800" rtl="0" eaLnBrk="1" latinLnBrk="0" hangingPunct="1">
                        <a:defRPr sz="1350" kern="1200">
                          <a:solidFill>
                            <a:srgbClr val="000000"/>
                          </a:solidFill>
                          <a:latin typeface="Arial"/>
                          <a:ea typeface="Arial"/>
                          <a:cs typeface="Arial"/>
                        </a:defRPr>
                      </a:lvl8pPr>
                      <a:lvl9pPr marL="2743200" algn="l" defTabSz="685800" rtl="0" eaLnBrk="1" latinLnBrk="0" hangingPunct="1">
                        <a:defRPr sz="1350" kern="1200">
                          <a:solidFill>
                            <a:srgbClr val="000000"/>
                          </a:solidFill>
                          <a:latin typeface="Arial"/>
                          <a:ea typeface="Arial"/>
                          <a:cs typeface="Arial"/>
                        </a:defRPr>
                      </a:lvl9pPr>
                    </a:lstStyle>
                    <a:p>
                      <a:pPr marL="171450" marR="0" lvl="0" indent="-171450" algn="just" rtl="0">
                        <a:lnSpc>
                          <a:spcPct val="100000"/>
                        </a:lnSpc>
                        <a:spcBef>
                          <a:spcPts val="0"/>
                        </a:spcBef>
                        <a:spcAft>
                          <a:spcPts val="1600"/>
                        </a:spcAf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Climate varies from year to year due to external factors like global warming, and seasonal changes. </a:t>
                      </a:r>
                      <a:endParaRPr lang="en-US" sz="1200" dirty="0">
                        <a:solidFill>
                          <a:schemeClr val="accent1"/>
                        </a:solidFill>
                        <a:latin typeface="Times New Roman" panose="02020603050405020304" pitchFamily="18" charset="0"/>
                        <a:cs typeface="Times New Roman" panose="02020603050405020304" pitchFamily="18" charset="0"/>
                        <a:sym typeface="Barlow"/>
                      </a:endParaRPr>
                    </a:p>
                    <a:p>
                      <a:pPr marL="171450" marR="0" lvl="0" indent="-171450" algn="just" rtl="0">
                        <a:lnSpc>
                          <a:spcPct val="100000"/>
                        </a:lnSpc>
                        <a:spcBef>
                          <a:spcPts val="0"/>
                        </a:spcBef>
                        <a:spcAft>
                          <a:spcPts val="1600"/>
                        </a:spcAft>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sym typeface="Barlow"/>
                        </a:rPr>
                        <a:t>Performed only day ahead forecast</a:t>
                      </a:r>
                      <a:endParaRPr lang="en-US" sz="1200" dirty="0">
                        <a:solidFill>
                          <a:schemeClr val="tx1"/>
                        </a:solidFill>
                        <a:latin typeface="Times New Roman" panose="02020603050405020304" pitchFamily="18" charset="0"/>
                        <a:cs typeface="Times New Roman" panose="02020603050405020304" pitchFamily="18" charset="0"/>
                      </a:endParaRPr>
                    </a:p>
                  </a:txBody>
                  <a:tcPr marL="91425" marR="91425" marT="91425" marB="91425" anchor="ctr">
                    <a:lnL w="9525" cap="flat" cmpd="sng" algn="ctr">
                      <a:solidFill>
                        <a:srgbClr val="380093"/>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lgn="ctr">
                      <a:solidFill>
                        <a:srgbClr val="666666"/>
                      </a:solidFill>
                      <a:prstDash val="solid"/>
                      <a:round/>
                      <a:headEnd type="none" w="sm" len="sm"/>
                      <a:tailEnd type="none" w="sm" len="sm"/>
                    </a:lnT>
                    <a:lnB w="9525" cap="flat" cmpd="sng" algn="ctr">
                      <a:solidFill>
                        <a:srgbClr val="666666"/>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3275540184"/>
                  </a:ext>
                </a:extLst>
              </a:tr>
            </a:tbl>
          </a:graphicData>
        </a:graphic>
      </p:graphicFrame>
    </p:spTree>
    <p:extLst>
      <p:ext uri="{BB962C8B-B14F-4D97-AF65-F5344CB8AC3E}">
        <p14:creationId xmlns:p14="http://schemas.microsoft.com/office/powerpoint/2010/main" val="2702203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6A08BF-467D-4F6A-9260-397502D9C615}"/>
              </a:ext>
            </a:extLst>
          </p:cNvPr>
          <p:cNvSpPr txBox="1">
            <a:spLocks/>
          </p:cNvSpPr>
          <p:nvPr/>
        </p:nvSpPr>
        <p:spPr>
          <a:xfrm>
            <a:off x="713250" y="267494"/>
            <a:ext cx="7717500" cy="538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5200"/>
              <a:buFont typeface="Share Tech Mono"/>
              <a:buNone/>
              <a:defRPr sz="4900" b="1" i="0" u="none" strike="noStrike" cap="none">
                <a:solidFill>
                  <a:schemeClr val="accent6"/>
                </a:solidFill>
                <a:latin typeface="Share Tech Mono"/>
                <a:ea typeface="Share Tech Mono"/>
                <a:cs typeface="Share Tech Mono"/>
                <a:sym typeface="Share Tech Mono"/>
              </a:defRPr>
            </a:lvl1pPr>
            <a:lvl2pPr marR="0" lvl="1"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2pPr>
            <a:lvl3pPr marR="0" lvl="2"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3pPr>
            <a:lvl4pPr marR="0" lvl="3"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4pPr>
            <a:lvl5pPr marR="0" lvl="4"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5pPr>
            <a:lvl6pPr marR="0" lvl="5"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6pPr>
            <a:lvl7pPr marR="0" lvl="6"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7pPr>
            <a:lvl8pPr marR="0" lvl="7"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8pPr>
            <a:lvl9pPr marR="0" lvl="8"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9pPr>
          </a:lstStyle>
          <a:p>
            <a:pPr algn="ctr">
              <a:buClr>
                <a:srgbClr val="380093"/>
              </a:buClr>
            </a:pPr>
            <a:r>
              <a:rPr lang="en-US" sz="3000" dirty="0">
                <a:solidFill>
                  <a:srgbClr val="380093"/>
                </a:solidFill>
                <a:latin typeface="Times New Roman" panose="02020603050405020304" pitchFamily="18" charset="0"/>
                <a:cs typeface="Times New Roman" panose="02020603050405020304" pitchFamily="18" charset="0"/>
              </a:rPr>
              <a:t>LITERATURE REVIEW (</a:t>
            </a:r>
            <a:r>
              <a:rPr lang="en-US" sz="3000" dirty="0" err="1">
                <a:solidFill>
                  <a:srgbClr val="380093"/>
                </a:solidFill>
                <a:latin typeface="Times New Roman" panose="02020603050405020304" pitchFamily="18" charset="0"/>
                <a:cs typeface="Times New Roman" panose="02020603050405020304" pitchFamily="18" charset="0"/>
              </a:rPr>
              <a:t>Contd</a:t>
            </a:r>
            <a:r>
              <a:rPr lang="en-US" sz="3000" dirty="0">
                <a:solidFill>
                  <a:srgbClr val="380093"/>
                </a:solidFill>
                <a:latin typeface="Times New Roman" panose="02020603050405020304" pitchFamily="18" charset="0"/>
                <a:cs typeface="Times New Roman" panose="02020603050405020304" pitchFamily="18" charset="0"/>
              </a:rPr>
              <a:t>)</a:t>
            </a:r>
            <a:endParaRPr lang="en-IN" sz="3000" dirty="0">
              <a:solidFill>
                <a:srgbClr val="380093"/>
              </a:solidFill>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4B073C69-43E0-BA5A-7A57-4E01308813FD}"/>
              </a:ext>
            </a:extLst>
          </p:cNvPr>
          <p:cNvGraphicFramePr>
            <a:graphicFrameLocks noGrp="1"/>
          </p:cNvGraphicFramePr>
          <p:nvPr>
            <p:extLst>
              <p:ext uri="{D42A27DB-BD31-4B8C-83A1-F6EECF244321}">
                <p14:modId xmlns:p14="http://schemas.microsoft.com/office/powerpoint/2010/main" val="605914766"/>
              </p:ext>
            </p:extLst>
          </p:nvPr>
        </p:nvGraphicFramePr>
        <p:xfrm>
          <a:off x="712789" y="1077913"/>
          <a:ext cx="8035675" cy="2926050"/>
        </p:xfrm>
        <a:graphic>
          <a:graphicData uri="http://schemas.openxmlformats.org/drawingml/2006/table">
            <a:tbl>
              <a:tblPr>
                <a:noFill/>
              </a:tblPr>
              <a:tblGrid>
                <a:gridCol w="1067647">
                  <a:extLst>
                    <a:ext uri="{9D8B030D-6E8A-4147-A177-3AD203B41FA5}">
                      <a16:colId xmlns:a16="http://schemas.microsoft.com/office/drawing/2014/main" val="1532342967"/>
                    </a:ext>
                  </a:extLst>
                </a:gridCol>
                <a:gridCol w="3092544">
                  <a:extLst>
                    <a:ext uri="{9D8B030D-6E8A-4147-A177-3AD203B41FA5}">
                      <a16:colId xmlns:a16="http://schemas.microsoft.com/office/drawing/2014/main" val="1212813316"/>
                    </a:ext>
                  </a:extLst>
                </a:gridCol>
                <a:gridCol w="1960984">
                  <a:extLst>
                    <a:ext uri="{9D8B030D-6E8A-4147-A177-3AD203B41FA5}">
                      <a16:colId xmlns:a16="http://schemas.microsoft.com/office/drawing/2014/main" val="3492631156"/>
                    </a:ext>
                  </a:extLst>
                </a:gridCol>
                <a:gridCol w="1914500">
                  <a:extLst>
                    <a:ext uri="{9D8B030D-6E8A-4147-A177-3AD203B41FA5}">
                      <a16:colId xmlns:a16="http://schemas.microsoft.com/office/drawing/2014/main" val="2974082165"/>
                    </a:ext>
                  </a:extLst>
                </a:gridCol>
              </a:tblGrid>
              <a:tr h="350500">
                <a:tc>
                  <a:txBody>
                    <a:bodyPr/>
                    <a:lstStyle>
                      <a:lvl1pPr marL="0" algn="l" defTabSz="685800" rtl="0" eaLnBrk="1" latinLnBrk="0" hangingPunct="1">
                        <a:defRPr sz="1350" kern="1200">
                          <a:solidFill>
                            <a:srgbClr val="000000"/>
                          </a:solidFill>
                          <a:latin typeface="Arial"/>
                          <a:ea typeface="Arial"/>
                          <a:cs typeface="Arial"/>
                        </a:defRPr>
                      </a:lvl1pPr>
                      <a:lvl2pPr marL="342900" algn="l" defTabSz="685800" rtl="0" eaLnBrk="1" latinLnBrk="0" hangingPunct="1">
                        <a:defRPr sz="1350" kern="1200">
                          <a:solidFill>
                            <a:srgbClr val="000000"/>
                          </a:solidFill>
                          <a:latin typeface="Arial"/>
                          <a:ea typeface="Arial"/>
                          <a:cs typeface="Arial"/>
                        </a:defRPr>
                      </a:lvl2pPr>
                      <a:lvl3pPr marL="685800" algn="l" defTabSz="685800" rtl="0" eaLnBrk="1" latinLnBrk="0" hangingPunct="1">
                        <a:defRPr sz="1350" kern="1200">
                          <a:solidFill>
                            <a:srgbClr val="000000"/>
                          </a:solidFill>
                          <a:latin typeface="Arial"/>
                          <a:ea typeface="Arial"/>
                          <a:cs typeface="Arial"/>
                        </a:defRPr>
                      </a:lvl3pPr>
                      <a:lvl4pPr marL="1028700" algn="l" defTabSz="685800" rtl="0" eaLnBrk="1" latinLnBrk="0" hangingPunct="1">
                        <a:defRPr sz="1350" kern="1200">
                          <a:solidFill>
                            <a:srgbClr val="000000"/>
                          </a:solidFill>
                          <a:latin typeface="Arial"/>
                          <a:ea typeface="Arial"/>
                          <a:cs typeface="Arial"/>
                        </a:defRPr>
                      </a:lvl4pPr>
                      <a:lvl5pPr marL="1371600" algn="l" defTabSz="685800" rtl="0" eaLnBrk="1" latinLnBrk="0" hangingPunct="1">
                        <a:defRPr sz="1350" kern="1200">
                          <a:solidFill>
                            <a:srgbClr val="000000"/>
                          </a:solidFill>
                          <a:latin typeface="Arial"/>
                          <a:ea typeface="Arial"/>
                          <a:cs typeface="Arial"/>
                        </a:defRPr>
                      </a:lvl5pPr>
                      <a:lvl6pPr marL="1714500" algn="l" defTabSz="685800" rtl="0" eaLnBrk="1" latinLnBrk="0" hangingPunct="1">
                        <a:defRPr sz="1350" kern="1200">
                          <a:solidFill>
                            <a:srgbClr val="000000"/>
                          </a:solidFill>
                          <a:latin typeface="Arial"/>
                          <a:ea typeface="Arial"/>
                          <a:cs typeface="Arial"/>
                        </a:defRPr>
                      </a:lvl6pPr>
                      <a:lvl7pPr marL="2057400" algn="l" defTabSz="685800" rtl="0" eaLnBrk="1" latinLnBrk="0" hangingPunct="1">
                        <a:defRPr sz="1350" kern="1200">
                          <a:solidFill>
                            <a:srgbClr val="000000"/>
                          </a:solidFill>
                          <a:latin typeface="Arial"/>
                          <a:ea typeface="Arial"/>
                          <a:cs typeface="Arial"/>
                        </a:defRPr>
                      </a:lvl7pPr>
                      <a:lvl8pPr marL="2400300" algn="l" defTabSz="685800" rtl="0" eaLnBrk="1" latinLnBrk="0" hangingPunct="1">
                        <a:defRPr sz="1350" kern="1200">
                          <a:solidFill>
                            <a:srgbClr val="000000"/>
                          </a:solidFill>
                          <a:latin typeface="Arial"/>
                          <a:ea typeface="Arial"/>
                          <a:cs typeface="Arial"/>
                        </a:defRPr>
                      </a:lvl8pPr>
                      <a:lvl9pPr marL="2743200" algn="l" defTabSz="685800" rtl="0" eaLnBrk="1" latinLnBrk="0" hangingPunct="1">
                        <a:defRPr sz="1350" kern="1200">
                          <a:solidFill>
                            <a:srgbClr val="000000"/>
                          </a:solidFill>
                          <a:latin typeface="Arial"/>
                          <a:ea typeface="Arial"/>
                          <a:cs typeface="Arial"/>
                        </a:defRPr>
                      </a:lvl9pPr>
                    </a:lstStyle>
                    <a:p>
                      <a:pPr algn="l"/>
                      <a:r>
                        <a:rPr lang="en-US" sz="1200" b="1" i="0" dirty="0">
                          <a:solidFill>
                            <a:schemeClr val="bg1"/>
                          </a:solidFill>
                          <a:effectLst/>
                          <a:latin typeface="Times New Roman" panose="02020603050405020304" pitchFamily="18" charset="0"/>
                          <a:cs typeface="Times New Roman" panose="02020603050405020304" pitchFamily="18" charset="0"/>
                        </a:rPr>
                        <a:t>Day-Ahead Wind Power Forecasting Using Machine Learning Algorithms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0" i="0" u="none" strike="noStrike" cap="none" dirty="0">
                        <a:solidFill>
                          <a:schemeClr val="bg1"/>
                        </a:solidFill>
                        <a:effectLst/>
                        <a:latin typeface="Times New Roman" panose="02020603050405020304" pitchFamily="18" charset="0"/>
                        <a:ea typeface="Arial"/>
                        <a:cs typeface="Times New Roman" panose="02020603050405020304" pitchFamily="18" charset="0"/>
                        <a:sym typeface="Arial"/>
                      </a:endParaRPr>
                    </a:p>
                  </a:txBody>
                  <a:tcPr marL="91425" marR="91425" marT="91425" marB="91425" anchor="ctr">
                    <a:lnL w="9525" cap="flat" cmpd="sng">
                      <a:solidFill>
                        <a:srgbClr val="380093"/>
                      </a:solidFill>
                      <a:prstDash val="solid"/>
                      <a:round/>
                      <a:headEnd type="none" w="sm" len="sm"/>
                      <a:tailEnd type="none" w="sm" len="sm"/>
                    </a:lnL>
                    <a:lnR w="9525" cap="flat" cmpd="sng">
                      <a:solidFill>
                        <a:srgbClr val="380093"/>
                      </a:solidFill>
                      <a:prstDash val="solid"/>
                      <a:round/>
                      <a:headEnd type="none" w="sm" len="sm"/>
                      <a:tailEnd type="none" w="sm" len="sm"/>
                    </a:lnR>
                    <a:lnT w="9525" cap="flat" cmpd="sng">
                      <a:solidFill>
                        <a:srgbClr val="380093"/>
                      </a:solidFill>
                      <a:prstDash val="solid"/>
                      <a:round/>
                      <a:headEnd type="none" w="sm" len="sm"/>
                      <a:tailEnd type="none" w="sm" len="sm"/>
                    </a:lnT>
                    <a:lnB w="9525" cap="flat" cmpd="sng">
                      <a:solidFill>
                        <a:srgbClr val="F3F3F3"/>
                      </a:solidFill>
                      <a:prstDash val="solid"/>
                      <a:round/>
                      <a:headEnd type="none" w="sm" len="sm"/>
                      <a:tailEnd type="none" w="sm" len="sm"/>
                    </a:lnB>
                    <a:lnTlToBr w="12700" cmpd="sng">
                      <a:noFill/>
                      <a:prstDash val="solid"/>
                    </a:lnTlToBr>
                    <a:lnBlToTr w="12700" cmpd="sng">
                      <a:noFill/>
                      <a:prstDash val="solid"/>
                    </a:lnBlToTr>
                    <a:solidFill>
                      <a:srgbClr val="380093"/>
                    </a:solidFill>
                  </a:tcPr>
                </a:tc>
                <a:tc>
                  <a:txBody>
                    <a:bodyPr/>
                    <a:lstStyle>
                      <a:lvl1pPr marL="0" algn="l" defTabSz="685800" rtl="0" eaLnBrk="1" latinLnBrk="0" hangingPunct="1">
                        <a:defRPr sz="1350" kern="1200">
                          <a:solidFill>
                            <a:srgbClr val="000000"/>
                          </a:solidFill>
                          <a:latin typeface="Arial"/>
                          <a:ea typeface="Arial"/>
                          <a:cs typeface="Arial"/>
                        </a:defRPr>
                      </a:lvl1pPr>
                      <a:lvl2pPr marL="342900" algn="l" defTabSz="685800" rtl="0" eaLnBrk="1" latinLnBrk="0" hangingPunct="1">
                        <a:defRPr sz="1350" kern="1200">
                          <a:solidFill>
                            <a:srgbClr val="000000"/>
                          </a:solidFill>
                          <a:latin typeface="Arial"/>
                          <a:ea typeface="Arial"/>
                          <a:cs typeface="Arial"/>
                        </a:defRPr>
                      </a:lvl2pPr>
                      <a:lvl3pPr marL="685800" algn="l" defTabSz="685800" rtl="0" eaLnBrk="1" latinLnBrk="0" hangingPunct="1">
                        <a:defRPr sz="1350" kern="1200">
                          <a:solidFill>
                            <a:srgbClr val="000000"/>
                          </a:solidFill>
                          <a:latin typeface="Arial"/>
                          <a:ea typeface="Arial"/>
                          <a:cs typeface="Arial"/>
                        </a:defRPr>
                      </a:lvl3pPr>
                      <a:lvl4pPr marL="1028700" algn="l" defTabSz="685800" rtl="0" eaLnBrk="1" latinLnBrk="0" hangingPunct="1">
                        <a:defRPr sz="1350" kern="1200">
                          <a:solidFill>
                            <a:srgbClr val="000000"/>
                          </a:solidFill>
                          <a:latin typeface="Arial"/>
                          <a:ea typeface="Arial"/>
                          <a:cs typeface="Arial"/>
                        </a:defRPr>
                      </a:lvl4pPr>
                      <a:lvl5pPr marL="1371600" algn="l" defTabSz="685800" rtl="0" eaLnBrk="1" latinLnBrk="0" hangingPunct="1">
                        <a:defRPr sz="1350" kern="1200">
                          <a:solidFill>
                            <a:srgbClr val="000000"/>
                          </a:solidFill>
                          <a:latin typeface="Arial"/>
                          <a:ea typeface="Arial"/>
                          <a:cs typeface="Arial"/>
                        </a:defRPr>
                      </a:lvl5pPr>
                      <a:lvl6pPr marL="1714500" algn="l" defTabSz="685800" rtl="0" eaLnBrk="1" latinLnBrk="0" hangingPunct="1">
                        <a:defRPr sz="1350" kern="1200">
                          <a:solidFill>
                            <a:srgbClr val="000000"/>
                          </a:solidFill>
                          <a:latin typeface="Arial"/>
                          <a:ea typeface="Arial"/>
                          <a:cs typeface="Arial"/>
                        </a:defRPr>
                      </a:lvl6pPr>
                      <a:lvl7pPr marL="2057400" algn="l" defTabSz="685800" rtl="0" eaLnBrk="1" latinLnBrk="0" hangingPunct="1">
                        <a:defRPr sz="1350" kern="1200">
                          <a:solidFill>
                            <a:srgbClr val="000000"/>
                          </a:solidFill>
                          <a:latin typeface="Arial"/>
                          <a:ea typeface="Arial"/>
                          <a:cs typeface="Arial"/>
                        </a:defRPr>
                      </a:lvl7pPr>
                      <a:lvl8pPr marL="2400300" algn="l" defTabSz="685800" rtl="0" eaLnBrk="1" latinLnBrk="0" hangingPunct="1">
                        <a:defRPr sz="1350" kern="1200">
                          <a:solidFill>
                            <a:srgbClr val="000000"/>
                          </a:solidFill>
                          <a:latin typeface="Arial"/>
                          <a:ea typeface="Arial"/>
                          <a:cs typeface="Arial"/>
                        </a:defRPr>
                      </a:lvl8pPr>
                      <a:lvl9pPr marL="2743200" algn="l" defTabSz="685800" rtl="0" eaLnBrk="1" latinLnBrk="0" hangingPunct="1">
                        <a:defRPr sz="1350" kern="1200">
                          <a:solidFill>
                            <a:srgbClr val="000000"/>
                          </a:solidFill>
                          <a:latin typeface="Arial"/>
                          <a:ea typeface="Arial"/>
                          <a:cs typeface="Arial"/>
                        </a:defRPr>
                      </a:lvl9pPr>
                    </a:lstStyle>
                    <a:p>
                      <a:pPr marL="0" marR="0" lvl="0" indent="0" algn="just" defTabSz="914400" rtl="0" eaLnBrk="1" fontAlgn="auto" latinLnBrk="0" hangingPunct="1">
                        <a:lnSpc>
                          <a:spcPct val="100000"/>
                        </a:lnSpc>
                        <a:spcBef>
                          <a:spcPts val="0"/>
                        </a:spcBef>
                        <a:spcAft>
                          <a:spcPts val="1600"/>
                        </a:spcAft>
                        <a:buClr>
                          <a:srgbClr val="000000"/>
                        </a:buClr>
                        <a:buSzTx/>
                        <a:buFont typeface="Arial"/>
                        <a:buNone/>
                        <a:tabLst/>
                        <a:defRPr/>
                      </a:pPr>
                      <a:r>
                        <a:rPr lang="en-US" sz="12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Day-Ahead Wind Power Forecasting (WPF) is made using machine learning algorithms, i.e., multiple linear regression (MLR), decision tree (DT) and random forest (RF). The exactness of the model has been estimated utilizing three execution measurements to be specific: mean absolute error (MAE), mean outright percentage error (MAPE) and root mean square error (RMSE) [6]. To implement these models, wind speed and corresponding power data of four different sites from National Renewable Energy Laboratory (NREL) were taken and Random Forest algorithm outperforms the other 2 algorithms with low RMSE value.</a:t>
                      </a:r>
                      <a:endParaRPr lang="en-US" sz="1200" dirty="0">
                        <a:solidFill>
                          <a:schemeClr val="tx1"/>
                        </a:solidFill>
                        <a:latin typeface="Times New Roman" panose="02020603050405020304" pitchFamily="18" charset="0"/>
                        <a:ea typeface="Barlow"/>
                        <a:cs typeface="Times New Roman" panose="02020603050405020304" pitchFamily="18" charset="0"/>
                        <a:sym typeface="Barlow"/>
                      </a:endParaRPr>
                    </a:p>
                  </a:txBody>
                  <a:tcPr marL="91425" marR="91425" marT="91425" marB="91425" anchor="ctr">
                    <a:lnL w="9525" cap="flat" cmpd="sng">
                      <a:solidFill>
                        <a:srgbClr val="380093"/>
                      </a:solidFill>
                      <a:prstDash val="solid"/>
                      <a:round/>
                      <a:headEnd type="none" w="sm" len="sm"/>
                      <a:tailEnd type="none" w="sm" len="sm"/>
                    </a:lnL>
                    <a:lnR w="9525" cap="flat" cmpd="sng" algn="ctr">
                      <a:solidFill>
                        <a:srgbClr val="380093"/>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rgbClr val="000000"/>
                          </a:solidFill>
                          <a:latin typeface="Arial"/>
                          <a:ea typeface="Arial"/>
                          <a:cs typeface="Arial"/>
                        </a:defRPr>
                      </a:lvl1pPr>
                      <a:lvl2pPr marL="342900" algn="l" defTabSz="685800" rtl="0" eaLnBrk="1" latinLnBrk="0" hangingPunct="1">
                        <a:defRPr sz="1350" kern="1200">
                          <a:solidFill>
                            <a:srgbClr val="000000"/>
                          </a:solidFill>
                          <a:latin typeface="Arial"/>
                          <a:ea typeface="Arial"/>
                          <a:cs typeface="Arial"/>
                        </a:defRPr>
                      </a:lvl2pPr>
                      <a:lvl3pPr marL="685800" algn="l" defTabSz="685800" rtl="0" eaLnBrk="1" latinLnBrk="0" hangingPunct="1">
                        <a:defRPr sz="1350" kern="1200">
                          <a:solidFill>
                            <a:srgbClr val="000000"/>
                          </a:solidFill>
                          <a:latin typeface="Arial"/>
                          <a:ea typeface="Arial"/>
                          <a:cs typeface="Arial"/>
                        </a:defRPr>
                      </a:lvl3pPr>
                      <a:lvl4pPr marL="1028700" algn="l" defTabSz="685800" rtl="0" eaLnBrk="1" latinLnBrk="0" hangingPunct="1">
                        <a:defRPr sz="1350" kern="1200">
                          <a:solidFill>
                            <a:srgbClr val="000000"/>
                          </a:solidFill>
                          <a:latin typeface="Arial"/>
                          <a:ea typeface="Arial"/>
                          <a:cs typeface="Arial"/>
                        </a:defRPr>
                      </a:lvl4pPr>
                      <a:lvl5pPr marL="1371600" algn="l" defTabSz="685800" rtl="0" eaLnBrk="1" latinLnBrk="0" hangingPunct="1">
                        <a:defRPr sz="1350" kern="1200">
                          <a:solidFill>
                            <a:srgbClr val="000000"/>
                          </a:solidFill>
                          <a:latin typeface="Arial"/>
                          <a:ea typeface="Arial"/>
                          <a:cs typeface="Arial"/>
                        </a:defRPr>
                      </a:lvl5pPr>
                      <a:lvl6pPr marL="1714500" algn="l" defTabSz="685800" rtl="0" eaLnBrk="1" latinLnBrk="0" hangingPunct="1">
                        <a:defRPr sz="1350" kern="1200">
                          <a:solidFill>
                            <a:srgbClr val="000000"/>
                          </a:solidFill>
                          <a:latin typeface="Arial"/>
                          <a:ea typeface="Arial"/>
                          <a:cs typeface="Arial"/>
                        </a:defRPr>
                      </a:lvl6pPr>
                      <a:lvl7pPr marL="2057400" algn="l" defTabSz="685800" rtl="0" eaLnBrk="1" latinLnBrk="0" hangingPunct="1">
                        <a:defRPr sz="1350" kern="1200">
                          <a:solidFill>
                            <a:srgbClr val="000000"/>
                          </a:solidFill>
                          <a:latin typeface="Arial"/>
                          <a:ea typeface="Arial"/>
                          <a:cs typeface="Arial"/>
                        </a:defRPr>
                      </a:lvl7pPr>
                      <a:lvl8pPr marL="2400300" algn="l" defTabSz="685800" rtl="0" eaLnBrk="1" latinLnBrk="0" hangingPunct="1">
                        <a:defRPr sz="1350" kern="1200">
                          <a:solidFill>
                            <a:srgbClr val="000000"/>
                          </a:solidFill>
                          <a:latin typeface="Arial"/>
                          <a:ea typeface="Arial"/>
                          <a:cs typeface="Arial"/>
                        </a:defRPr>
                      </a:lvl8pPr>
                      <a:lvl9pPr marL="2743200" algn="l" defTabSz="685800" rtl="0" eaLnBrk="1" latinLnBrk="0" hangingPunct="1">
                        <a:defRPr sz="1350" kern="1200">
                          <a:solidFill>
                            <a:srgbClr val="000000"/>
                          </a:solidFill>
                          <a:latin typeface="Arial"/>
                          <a:ea typeface="Arial"/>
                          <a:cs typeface="Arial"/>
                        </a:defRPr>
                      </a:lvl9pPr>
                    </a:lstStyle>
                    <a:p>
                      <a:pPr marL="171450" marR="0" lvl="0" indent="-171450" algn="just" rtl="0">
                        <a:lnSpc>
                          <a:spcPct val="100000"/>
                        </a:lnSpc>
                        <a:spcBef>
                          <a:spcPts val="0"/>
                        </a:spcBef>
                        <a:spcAft>
                          <a:spcPts val="1600"/>
                        </a:spcAft>
                        <a:buFont typeface="Arial" panose="020B0604020202020204" pitchFamily="34" charset="0"/>
                        <a:buChar char="•"/>
                      </a:pPr>
                      <a:r>
                        <a:rPr lang="en-US" sz="1200" dirty="0">
                          <a:solidFill>
                            <a:schemeClr val="tx1"/>
                          </a:solidFill>
                          <a:latin typeface="Times New Roman" panose="02020603050405020304" pitchFamily="18" charset="0"/>
                          <a:ea typeface="Barlow"/>
                          <a:cs typeface="Times New Roman" panose="02020603050405020304" pitchFamily="18" charset="0"/>
                          <a:sym typeface="Barlow"/>
                        </a:rPr>
                        <a:t>Comparison is made by calculating accuracies and RMSE, MAPE and MAE for different Wind conditions</a:t>
                      </a:r>
                    </a:p>
                    <a:p>
                      <a:pPr marL="171450" marR="0" lvl="0" indent="-171450" algn="just" rtl="0">
                        <a:lnSpc>
                          <a:spcPct val="100000"/>
                        </a:lnSpc>
                        <a:spcBef>
                          <a:spcPts val="0"/>
                        </a:spcBef>
                        <a:spcAft>
                          <a:spcPts val="1600"/>
                        </a:spcAft>
                        <a:buFont typeface="Arial" panose="020B0604020202020204" pitchFamily="34" charset="0"/>
                        <a:buChar char="•"/>
                      </a:pPr>
                      <a:r>
                        <a:rPr lang="en-US" sz="1200" dirty="0">
                          <a:solidFill>
                            <a:schemeClr val="tx1"/>
                          </a:solidFill>
                          <a:latin typeface="Times New Roman" panose="02020603050405020304" pitchFamily="18" charset="0"/>
                          <a:ea typeface="Barlow"/>
                          <a:cs typeface="Times New Roman" panose="02020603050405020304" pitchFamily="18" charset="0"/>
                          <a:sym typeface="Barlow"/>
                        </a:rPr>
                        <a:t>Height of the windmill was taken as a parameter</a:t>
                      </a:r>
                    </a:p>
                    <a:p>
                      <a:pPr marL="171450" marR="0" lvl="0" indent="-171450" algn="just" rtl="0">
                        <a:lnSpc>
                          <a:spcPct val="100000"/>
                        </a:lnSpc>
                        <a:spcBef>
                          <a:spcPts val="0"/>
                        </a:spcBef>
                        <a:spcAft>
                          <a:spcPts val="1600"/>
                        </a:spcAft>
                        <a:buFont typeface="Arial" panose="020B0604020202020204" pitchFamily="34" charset="0"/>
                        <a:buChar char="•"/>
                      </a:pPr>
                      <a:endParaRPr lang="en-US" sz="1200" dirty="0">
                        <a:solidFill>
                          <a:schemeClr val="tx1"/>
                        </a:solidFill>
                        <a:latin typeface="Times New Roman" panose="02020603050405020304" pitchFamily="18" charset="0"/>
                        <a:ea typeface="Barlow"/>
                        <a:cs typeface="Times New Roman" panose="02020603050405020304" pitchFamily="18" charset="0"/>
                        <a:sym typeface="Barlow"/>
                      </a:endParaRPr>
                    </a:p>
                  </a:txBody>
                  <a:tcPr marL="91425" marR="91425" marT="91425" marB="91425" anchor="ctr">
                    <a:lnL w="9525" cap="flat" cmpd="sng">
                      <a:solidFill>
                        <a:srgbClr val="380093"/>
                      </a:solidFill>
                      <a:prstDash val="solid"/>
                      <a:round/>
                      <a:headEnd type="none" w="sm" len="sm"/>
                      <a:tailEnd type="none" w="sm" len="sm"/>
                    </a:lnL>
                    <a:lnR w="9525" cap="flat" cmpd="sng" algn="ctr">
                      <a:solidFill>
                        <a:srgbClr val="380093"/>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lgn="ctr">
                      <a:solidFill>
                        <a:srgbClr val="666666"/>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rgbClr val="000000"/>
                          </a:solidFill>
                          <a:latin typeface="Arial"/>
                          <a:ea typeface="Arial"/>
                          <a:cs typeface="Arial"/>
                        </a:defRPr>
                      </a:lvl1pPr>
                      <a:lvl2pPr marL="342900" algn="l" defTabSz="685800" rtl="0" eaLnBrk="1" latinLnBrk="0" hangingPunct="1">
                        <a:defRPr sz="1350" kern="1200">
                          <a:solidFill>
                            <a:srgbClr val="000000"/>
                          </a:solidFill>
                          <a:latin typeface="Arial"/>
                          <a:ea typeface="Arial"/>
                          <a:cs typeface="Arial"/>
                        </a:defRPr>
                      </a:lvl2pPr>
                      <a:lvl3pPr marL="685800" algn="l" defTabSz="685800" rtl="0" eaLnBrk="1" latinLnBrk="0" hangingPunct="1">
                        <a:defRPr sz="1350" kern="1200">
                          <a:solidFill>
                            <a:srgbClr val="000000"/>
                          </a:solidFill>
                          <a:latin typeface="Arial"/>
                          <a:ea typeface="Arial"/>
                          <a:cs typeface="Arial"/>
                        </a:defRPr>
                      </a:lvl3pPr>
                      <a:lvl4pPr marL="1028700" algn="l" defTabSz="685800" rtl="0" eaLnBrk="1" latinLnBrk="0" hangingPunct="1">
                        <a:defRPr sz="1350" kern="1200">
                          <a:solidFill>
                            <a:srgbClr val="000000"/>
                          </a:solidFill>
                          <a:latin typeface="Arial"/>
                          <a:ea typeface="Arial"/>
                          <a:cs typeface="Arial"/>
                        </a:defRPr>
                      </a:lvl4pPr>
                      <a:lvl5pPr marL="1371600" algn="l" defTabSz="685800" rtl="0" eaLnBrk="1" latinLnBrk="0" hangingPunct="1">
                        <a:defRPr sz="1350" kern="1200">
                          <a:solidFill>
                            <a:srgbClr val="000000"/>
                          </a:solidFill>
                          <a:latin typeface="Arial"/>
                          <a:ea typeface="Arial"/>
                          <a:cs typeface="Arial"/>
                        </a:defRPr>
                      </a:lvl5pPr>
                      <a:lvl6pPr marL="1714500" algn="l" defTabSz="685800" rtl="0" eaLnBrk="1" latinLnBrk="0" hangingPunct="1">
                        <a:defRPr sz="1350" kern="1200">
                          <a:solidFill>
                            <a:srgbClr val="000000"/>
                          </a:solidFill>
                          <a:latin typeface="Arial"/>
                          <a:ea typeface="Arial"/>
                          <a:cs typeface="Arial"/>
                        </a:defRPr>
                      </a:lvl6pPr>
                      <a:lvl7pPr marL="2057400" algn="l" defTabSz="685800" rtl="0" eaLnBrk="1" latinLnBrk="0" hangingPunct="1">
                        <a:defRPr sz="1350" kern="1200">
                          <a:solidFill>
                            <a:srgbClr val="000000"/>
                          </a:solidFill>
                          <a:latin typeface="Arial"/>
                          <a:ea typeface="Arial"/>
                          <a:cs typeface="Arial"/>
                        </a:defRPr>
                      </a:lvl7pPr>
                      <a:lvl8pPr marL="2400300" algn="l" defTabSz="685800" rtl="0" eaLnBrk="1" latinLnBrk="0" hangingPunct="1">
                        <a:defRPr sz="1350" kern="1200">
                          <a:solidFill>
                            <a:srgbClr val="000000"/>
                          </a:solidFill>
                          <a:latin typeface="Arial"/>
                          <a:ea typeface="Arial"/>
                          <a:cs typeface="Arial"/>
                        </a:defRPr>
                      </a:lvl8pPr>
                      <a:lvl9pPr marL="2743200" algn="l" defTabSz="685800" rtl="0" eaLnBrk="1" latinLnBrk="0" hangingPunct="1">
                        <a:defRPr sz="1350" kern="1200">
                          <a:solidFill>
                            <a:srgbClr val="000000"/>
                          </a:solidFill>
                          <a:latin typeface="Arial"/>
                          <a:ea typeface="Arial"/>
                          <a:cs typeface="Arial"/>
                        </a:defRPr>
                      </a:lvl9pPr>
                    </a:lstStyle>
                    <a:p>
                      <a:pPr marL="171450" marR="0" lvl="0" indent="-171450" algn="just" rtl="0">
                        <a:lnSpc>
                          <a:spcPct val="100000"/>
                        </a:lnSpc>
                        <a:spcBef>
                          <a:spcPts val="0"/>
                        </a:spcBef>
                        <a:spcAft>
                          <a:spcPts val="1600"/>
                        </a:spcAft>
                        <a:buFont typeface="Arial" panose="020B0604020202020204" pitchFamily="34" charset="0"/>
                        <a:buChar char="•"/>
                      </a:pPr>
                      <a:r>
                        <a:rPr lang="en-US" sz="1200" dirty="0">
                          <a:solidFill>
                            <a:schemeClr val="tx1"/>
                          </a:solidFill>
                          <a:latin typeface="Times New Roman" panose="02020603050405020304" pitchFamily="18" charset="0"/>
                          <a:ea typeface="Barlow"/>
                          <a:cs typeface="Times New Roman" panose="02020603050405020304" pitchFamily="18" charset="0"/>
                          <a:sym typeface="Barlow"/>
                        </a:rPr>
                        <a:t>The dataset used was real-time data collected from 2006 to 2007 and weather  conditions have drastically changed over these years which will lower the accuracy when implemented for today’s wind farms</a:t>
                      </a:r>
                    </a:p>
                  </a:txBody>
                  <a:tcPr marL="91425" marR="91425" marT="91425" marB="91425" anchor="ctr">
                    <a:lnL w="9525" cap="flat" cmpd="sng">
                      <a:solidFill>
                        <a:srgbClr val="380093"/>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lgn="ctr">
                      <a:solidFill>
                        <a:srgbClr val="666666"/>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2560681806"/>
                  </a:ext>
                </a:extLst>
              </a:tr>
            </a:tbl>
          </a:graphicData>
        </a:graphic>
      </p:graphicFrame>
    </p:spTree>
    <p:extLst>
      <p:ext uri="{BB962C8B-B14F-4D97-AF65-F5344CB8AC3E}">
        <p14:creationId xmlns:p14="http://schemas.microsoft.com/office/powerpoint/2010/main" val="422334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78A26C-A0A3-59C9-A560-1CD200CE676C}"/>
              </a:ext>
            </a:extLst>
          </p:cNvPr>
          <p:cNvSpPr txBox="1">
            <a:spLocks/>
          </p:cNvSpPr>
          <p:nvPr/>
        </p:nvSpPr>
        <p:spPr>
          <a:xfrm>
            <a:off x="677243" y="165007"/>
            <a:ext cx="8005531" cy="538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5200"/>
              <a:buFont typeface="Share Tech Mono"/>
              <a:buNone/>
              <a:defRPr sz="4900" b="1" i="0" u="none" strike="noStrike" cap="none">
                <a:solidFill>
                  <a:schemeClr val="accent6"/>
                </a:solidFill>
                <a:latin typeface="Share Tech Mono"/>
                <a:ea typeface="Share Tech Mono"/>
                <a:cs typeface="Share Tech Mono"/>
                <a:sym typeface="Share Tech Mono"/>
              </a:defRPr>
            </a:lvl1pPr>
            <a:lvl2pPr marR="0" lvl="1"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2pPr>
            <a:lvl3pPr marR="0" lvl="2"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3pPr>
            <a:lvl4pPr marR="0" lvl="3"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4pPr>
            <a:lvl5pPr marR="0" lvl="4"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5pPr>
            <a:lvl6pPr marR="0" lvl="5"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6pPr>
            <a:lvl7pPr marR="0" lvl="6"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7pPr>
            <a:lvl8pPr marR="0" lvl="7"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8pPr>
            <a:lvl9pPr marR="0" lvl="8"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80093"/>
              </a:buClr>
              <a:buSzPts val="5200"/>
              <a:buFont typeface="Share Tech Mono"/>
              <a:buNone/>
              <a:tabLst/>
              <a:defRPr/>
            </a:pPr>
            <a:r>
              <a:rPr kumimoji="0" lang="en-US" sz="3000" b="1" i="0" u="none" strike="noStrike" kern="0" cap="none" spc="0" normalizeH="0" baseline="0" noProof="0" dirty="0">
                <a:ln>
                  <a:noFill/>
                </a:ln>
                <a:solidFill>
                  <a:srgbClr val="380093"/>
                </a:solidFill>
                <a:effectLst/>
                <a:uLnTx/>
                <a:uFillTx/>
                <a:latin typeface="Times New Roman" panose="02020603050405020304" pitchFamily="18" charset="0"/>
                <a:cs typeface="Times New Roman" panose="02020603050405020304" pitchFamily="18" charset="0"/>
                <a:sym typeface="Share Tech Mono"/>
              </a:rPr>
              <a:t>METHODOLOGY</a:t>
            </a:r>
            <a:endParaRPr kumimoji="0" lang="en-IN" sz="4900" b="1" i="0" u="none" strike="noStrike" kern="0" cap="none" spc="0" normalizeH="0" baseline="0" noProof="0" dirty="0">
              <a:ln>
                <a:noFill/>
              </a:ln>
              <a:solidFill>
                <a:srgbClr val="380093"/>
              </a:solidFill>
              <a:effectLst/>
              <a:uLnTx/>
              <a:uFillTx/>
              <a:latin typeface="Share Tech Mono"/>
              <a:sym typeface="Share Tech Mono"/>
            </a:endParaRPr>
          </a:p>
        </p:txBody>
      </p:sp>
      <p:sp>
        <p:nvSpPr>
          <p:cNvPr id="5" name="Google Shape;1156;p48">
            <a:extLst>
              <a:ext uri="{FF2B5EF4-FFF2-40B4-BE49-F238E27FC236}">
                <a16:creationId xmlns:a16="http://schemas.microsoft.com/office/drawing/2014/main" id="{80BABD6D-382A-DD6B-F372-4106C6159177}"/>
              </a:ext>
            </a:extLst>
          </p:cNvPr>
          <p:cNvSpPr txBox="1">
            <a:spLocks/>
          </p:cNvSpPr>
          <p:nvPr/>
        </p:nvSpPr>
        <p:spPr>
          <a:xfrm>
            <a:off x="677243" y="483517"/>
            <a:ext cx="7884250" cy="449497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lnSpc>
                <a:spcPct val="150000"/>
              </a:lnSpc>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This project proposed week-ahead wind power forecasting by performing exploratory data analysis, pre-processing the data, and using ensemble learning and machine learning models to perform time-series forecasting to predict wind power and deploy it as a website.</a:t>
            </a:r>
          </a:p>
          <a:p>
            <a:pPr marL="285750" indent="-285750" algn="just">
              <a:lnSpc>
                <a:spcPct val="150000"/>
              </a:lnSpc>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To handle unexpected climatic changes and outages, cluster-based connectivity of windmills via command signal and prior notifications are provided on the website.</a:t>
            </a:r>
          </a:p>
          <a:p>
            <a:pPr marL="285750" indent="-285750" algn="just">
              <a:lnSpc>
                <a:spcPct val="150000"/>
              </a:lnSpc>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The dataset used in this project is real-time data collected for two years on a wind farm from 2019-2020.</a:t>
            </a:r>
          </a:p>
          <a:p>
            <a:pPr marL="285750" indent="-285750" algn="just">
              <a:lnSpc>
                <a:spcPct val="150000"/>
              </a:lnSpc>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The algorithms used in this project with time series forecasting approach were: Random Forest regressor, </a:t>
            </a:r>
            <a:r>
              <a:rPr lang="en-US" sz="1200" dirty="0" err="1">
                <a:latin typeface="Times New Roman" panose="02020603050405020304" pitchFamily="18" charset="0"/>
                <a:cs typeface="Times New Roman" panose="02020603050405020304" pitchFamily="18" charset="0"/>
              </a:rPr>
              <a:t>XGBoost</a:t>
            </a:r>
            <a:r>
              <a:rPr lang="en-US" sz="1200" dirty="0">
                <a:latin typeface="Times New Roman" panose="02020603050405020304" pitchFamily="18" charset="0"/>
                <a:cs typeface="Times New Roman" panose="02020603050405020304" pitchFamily="18" charset="0"/>
              </a:rPr>
              <a:t> regressor, cat boost regressor, decision tree regression, support vector regression and multi-linear regression.</a:t>
            </a:r>
          </a:p>
          <a:p>
            <a:pPr marL="285750" indent="-285750" algn="just">
              <a:lnSpc>
                <a:spcPct val="150000"/>
              </a:lnSpc>
              <a:buFont typeface="Arial" panose="020B0604020202020204" pitchFamily="34" charset="0"/>
              <a:buChar char="•"/>
            </a:pPr>
            <a:endParaRPr lang="en-US" sz="800" dirty="0">
              <a:latin typeface="Times New Roman" panose="02020603050405020304" pitchFamily="18" charset="0"/>
              <a:cs typeface="Times New Roman" panose="02020603050405020304" pitchFamily="18" charset="0"/>
            </a:endParaRPr>
          </a:p>
          <a:p>
            <a:pPr algn="just">
              <a:lnSpc>
                <a:spcPct val="150000"/>
              </a:lnSpc>
            </a:pPr>
            <a:r>
              <a:rPr lang="en-US" b="1" dirty="0">
                <a:solidFill>
                  <a:srgbClr val="380093"/>
                </a:solidFill>
                <a:latin typeface="Times New Roman" panose="02020603050405020304" pitchFamily="18" charset="0"/>
                <a:cs typeface="Times New Roman" panose="02020603050405020304" pitchFamily="18" charset="0"/>
              </a:rPr>
              <a:t>ADVANTAGES</a:t>
            </a:r>
          </a:p>
          <a:p>
            <a:pPr marL="285750" indent="-285750" algn="just">
              <a:lnSpc>
                <a:spcPct val="150000"/>
              </a:lnSpc>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Evacuating maximum power generated.</a:t>
            </a:r>
          </a:p>
          <a:p>
            <a:pPr marL="285750" indent="-285750" algn="just">
              <a:lnSpc>
                <a:spcPct val="150000"/>
              </a:lnSpc>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Wind Energy producers can avoid penalties under Deviation Settlement Mechanism (DSM) as per the grid code of Regulation 2010 which got amended in Regulation 2016 by the Central Electricity Regulatory Commission.</a:t>
            </a:r>
          </a:p>
          <a:p>
            <a:pPr marL="285750" indent="-285750" algn="just">
              <a:lnSpc>
                <a:spcPct val="150000"/>
              </a:lnSpc>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Bridging the gap between demand and generation.</a:t>
            </a:r>
          </a:p>
          <a:p>
            <a:pPr marL="285750" indent="-285750" algn="just">
              <a:lnSpc>
                <a:spcPct val="150000"/>
              </a:lnSpc>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Unexpected failures are handled in earlier stages.</a:t>
            </a:r>
          </a:p>
          <a:p>
            <a:pPr>
              <a:lnSpc>
                <a:spcPct val="150000"/>
              </a:lnSpc>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      Customer Satisfaction.</a:t>
            </a:r>
          </a:p>
          <a:p>
            <a:pPr>
              <a:buFont typeface="Arial" panose="020B0604020202020204" pitchFamily="34" charset="0"/>
              <a:buChar char="•"/>
            </a:pPr>
            <a:endParaRPr lang="en-IN" sz="1200" dirty="0">
              <a:latin typeface="Times New Roman" panose="02020603050405020304" pitchFamily="18" charset="0"/>
              <a:cs typeface="Times New Roman" panose="02020603050405020304" pitchFamily="18" charset="0"/>
            </a:endParaRPr>
          </a:p>
          <a:p>
            <a:pPr algn="just">
              <a:lnSpc>
                <a:spcPct val="150000"/>
              </a:lnSpc>
            </a:pPr>
            <a:endParaRPr lang="en-US" sz="12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9490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335;p93">
            <a:extLst>
              <a:ext uri="{FF2B5EF4-FFF2-40B4-BE49-F238E27FC236}">
                <a16:creationId xmlns:a16="http://schemas.microsoft.com/office/drawing/2014/main" id="{72CC11F8-5212-A7EE-5B7C-B57CD1E71EE5}"/>
              </a:ext>
            </a:extLst>
          </p:cNvPr>
          <p:cNvSpPr txBox="1">
            <a:spLocks/>
          </p:cNvSpPr>
          <p:nvPr/>
        </p:nvSpPr>
        <p:spPr>
          <a:xfrm>
            <a:off x="827584" y="1021718"/>
            <a:ext cx="3888434" cy="37262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accent4"/>
              </a:buClr>
              <a:buSzPts val="1000"/>
              <a:buFont typeface="Chivo"/>
              <a:buChar char="●"/>
              <a:defRPr sz="1400" b="0" i="0" u="none" strike="noStrike" cap="none">
                <a:solidFill>
                  <a:schemeClr val="accent1"/>
                </a:solidFill>
                <a:latin typeface="Barlow"/>
                <a:ea typeface="Barlow"/>
                <a:cs typeface="Barlow"/>
                <a:sym typeface="Barlow"/>
              </a:defRPr>
            </a:lvl1pPr>
            <a:lvl2pPr marL="914400" marR="0" lvl="1" indent="-317500" algn="l" rtl="0">
              <a:lnSpc>
                <a:spcPct val="100000"/>
              </a:lnSpc>
              <a:spcBef>
                <a:spcPts val="0"/>
              </a:spcBef>
              <a:spcAft>
                <a:spcPts val="0"/>
              </a:spcAft>
              <a:buClr>
                <a:schemeClr val="dk1"/>
              </a:buClr>
              <a:buSzPts val="1400"/>
              <a:buFont typeface="Chivo"/>
              <a:buChar char="○"/>
              <a:defRPr sz="1400" b="0" i="0" u="none" strike="noStrike" cap="none">
                <a:solidFill>
                  <a:schemeClr val="accent1"/>
                </a:solidFill>
                <a:latin typeface="Barlow"/>
                <a:ea typeface="Barlow"/>
                <a:cs typeface="Barlow"/>
                <a:sym typeface="Barlow"/>
              </a:defRPr>
            </a:lvl2pPr>
            <a:lvl3pPr marL="1371600" marR="0" lvl="2" indent="-317500" algn="l" rtl="0">
              <a:lnSpc>
                <a:spcPct val="100000"/>
              </a:lnSpc>
              <a:spcBef>
                <a:spcPts val="0"/>
              </a:spcBef>
              <a:spcAft>
                <a:spcPts val="0"/>
              </a:spcAft>
              <a:buClr>
                <a:schemeClr val="dk1"/>
              </a:buClr>
              <a:buSzPts val="1400"/>
              <a:buFont typeface="Chivo"/>
              <a:buChar char="■"/>
              <a:defRPr sz="1400" b="0" i="0" u="none" strike="noStrike" cap="none">
                <a:solidFill>
                  <a:schemeClr val="accent1"/>
                </a:solidFill>
                <a:latin typeface="Barlow"/>
                <a:ea typeface="Barlow"/>
                <a:cs typeface="Barlow"/>
                <a:sym typeface="Barlow"/>
              </a:defRPr>
            </a:lvl3pPr>
            <a:lvl4pPr marL="1828800" marR="0" lvl="3" indent="-317500" algn="l" rtl="0">
              <a:lnSpc>
                <a:spcPct val="100000"/>
              </a:lnSpc>
              <a:spcBef>
                <a:spcPts val="0"/>
              </a:spcBef>
              <a:spcAft>
                <a:spcPts val="0"/>
              </a:spcAft>
              <a:buClr>
                <a:schemeClr val="dk1"/>
              </a:buClr>
              <a:buSzPts val="1400"/>
              <a:buFont typeface="Chivo"/>
              <a:buChar char="●"/>
              <a:defRPr sz="1400" b="0" i="0" u="none" strike="noStrike" cap="none">
                <a:solidFill>
                  <a:schemeClr val="accent1"/>
                </a:solidFill>
                <a:latin typeface="Barlow"/>
                <a:ea typeface="Barlow"/>
                <a:cs typeface="Barlow"/>
                <a:sym typeface="Barlow"/>
              </a:defRPr>
            </a:lvl4pPr>
            <a:lvl5pPr marL="2286000" marR="0" lvl="4" indent="-317500" algn="l" rtl="0">
              <a:lnSpc>
                <a:spcPct val="100000"/>
              </a:lnSpc>
              <a:spcBef>
                <a:spcPts val="0"/>
              </a:spcBef>
              <a:spcAft>
                <a:spcPts val="0"/>
              </a:spcAft>
              <a:buClr>
                <a:schemeClr val="dk1"/>
              </a:buClr>
              <a:buSzPts val="1400"/>
              <a:buFont typeface="Chivo"/>
              <a:buChar char="○"/>
              <a:defRPr sz="1400" b="0" i="0" u="none" strike="noStrike" cap="none">
                <a:solidFill>
                  <a:schemeClr val="accent1"/>
                </a:solidFill>
                <a:latin typeface="Barlow"/>
                <a:ea typeface="Barlow"/>
                <a:cs typeface="Barlow"/>
                <a:sym typeface="Barlow"/>
              </a:defRPr>
            </a:lvl5pPr>
            <a:lvl6pPr marL="2743200" marR="0" lvl="5" indent="-317500" algn="l" rtl="0">
              <a:lnSpc>
                <a:spcPct val="100000"/>
              </a:lnSpc>
              <a:spcBef>
                <a:spcPts val="0"/>
              </a:spcBef>
              <a:spcAft>
                <a:spcPts val="0"/>
              </a:spcAft>
              <a:buClr>
                <a:schemeClr val="dk1"/>
              </a:buClr>
              <a:buSzPts val="1400"/>
              <a:buFont typeface="Chivo"/>
              <a:buChar char="■"/>
              <a:defRPr sz="1400" b="0" i="0" u="none" strike="noStrike" cap="none">
                <a:solidFill>
                  <a:schemeClr val="accent1"/>
                </a:solidFill>
                <a:latin typeface="Barlow"/>
                <a:ea typeface="Barlow"/>
                <a:cs typeface="Barlow"/>
                <a:sym typeface="Barlow"/>
              </a:defRPr>
            </a:lvl6pPr>
            <a:lvl7pPr marL="3200400" marR="0" lvl="6" indent="-317500" algn="l" rtl="0">
              <a:lnSpc>
                <a:spcPct val="100000"/>
              </a:lnSpc>
              <a:spcBef>
                <a:spcPts val="0"/>
              </a:spcBef>
              <a:spcAft>
                <a:spcPts val="0"/>
              </a:spcAft>
              <a:buClr>
                <a:schemeClr val="dk1"/>
              </a:buClr>
              <a:buSzPts val="1400"/>
              <a:buFont typeface="Chivo"/>
              <a:buChar char="●"/>
              <a:defRPr sz="1400" b="0" i="0" u="none" strike="noStrike" cap="none">
                <a:solidFill>
                  <a:schemeClr val="accent1"/>
                </a:solidFill>
                <a:latin typeface="Barlow"/>
                <a:ea typeface="Barlow"/>
                <a:cs typeface="Barlow"/>
                <a:sym typeface="Barlow"/>
              </a:defRPr>
            </a:lvl7pPr>
            <a:lvl8pPr marL="3657600" marR="0" lvl="7" indent="-317500" algn="l" rtl="0">
              <a:lnSpc>
                <a:spcPct val="100000"/>
              </a:lnSpc>
              <a:spcBef>
                <a:spcPts val="0"/>
              </a:spcBef>
              <a:spcAft>
                <a:spcPts val="0"/>
              </a:spcAft>
              <a:buClr>
                <a:schemeClr val="dk1"/>
              </a:buClr>
              <a:buSzPts val="1400"/>
              <a:buFont typeface="Chivo"/>
              <a:buChar char="○"/>
              <a:defRPr sz="1400" b="0" i="0" u="none" strike="noStrike" cap="none">
                <a:solidFill>
                  <a:schemeClr val="accent1"/>
                </a:solidFill>
                <a:latin typeface="Barlow"/>
                <a:ea typeface="Barlow"/>
                <a:cs typeface="Barlow"/>
                <a:sym typeface="Barlow"/>
              </a:defRPr>
            </a:lvl8pPr>
            <a:lvl9pPr marL="4114800" marR="0" lvl="8" indent="-317500" algn="l" rtl="0">
              <a:lnSpc>
                <a:spcPct val="100000"/>
              </a:lnSpc>
              <a:spcBef>
                <a:spcPts val="0"/>
              </a:spcBef>
              <a:spcAft>
                <a:spcPts val="0"/>
              </a:spcAft>
              <a:buClr>
                <a:schemeClr val="dk1"/>
              </a:buClr>
              <a:buSzPts val="1400"/>
              <a:buFont typeface="Chivo"/>
              <a:buChar char="■"/>
              <a:defRPr sz="1400" b="0" i="0" u="none" strike="noStrike" cap="none">
                <a:solidFill>
                  <a:schemeClr val="accent1"/>
                </a:solidFill>
                <a:latin typeface="Barlow"/>
                <a:ea typeface="Barlow"/>
                <a:cs typeface="Barlow"/>
                <a:sym typeface="Barlow"/>
              </a:defRPr>
            </a:lvl9pPr>
          </a:lstStyle>
          <a:p>
            <a:pPr marL="0" marR="0" lvl="0" indent="0" algn="ctr" defTabSz="914400" rtl="0" eaLnBrk="1" fontAlgn="auto" latinLnBrk="0" hangingPunct="1">
              <a:lnSpc>
                <a:spcPct val="150000"/>
              </a:lnSpc>
              <a:spcBef>
                <a:spcPts val="0"/>
              </a:spcBef>
              <a:spcAft>
                <a:spcPts val="0"/>
              </a:spcAft>
              <a:buClr>
                <a:srgbClr val="000000"/>
              </a:buClr>
              <a:buSzPts val="1100"/>
              <a:buNone/>
              <a:tabLst/>
              <a:defRPr/>
            </a:pPr>
            <a:r>
              <a:rPr kumimoji="0" lang="en-US" sz="1600" b="1" i="0" u="sng" strike="noStrike" kern="0" cap="none" spc="0" normalizeH="0" baseline="0" noProof="0" dirty="0">
                <a:ln>
                  <a:noFill/>
                </a:ln>
                <a:solidFill>
                  <a:srgbClr val="7030A0"/>
                </a:solidFill>
                <a:effectLst/>
                <a:uLnTx/>
                <a:uFillTx/>
                <a:latin typeface="Times New Roman" panose="02020603050405020304" pitchFamily="18" charset="0"/>
                <a:cs typeface="Times New Roman" panose="02020603050405020304" pitchFamily="18" charset="0"/>
                <a:sym typeface="Barlow"/>
              </a:rPr>
              <a:t>Hardware requirements</a:t>
            </a:r>
          </a:p>
          <a:p>
            <a:pPr marL="0" marR="0" lvl="0" indent="0" algn="l" defTabSz="914400" rtl="0" eaLnBrk="1" fontAlgn="auto" latinLnBrk="0" hangingPunct="1">
              <a:lnSpc>
                <a:spcPct val="150000"/>
              </a:lnSpc>
              <a:spcBef>
                <a:spcPts val="0"/>
              </a:spcBef>
              <a:spcAft>
                <a:spcPts val="0"/>
              </a:spcAft>
              <a:buClr>
                <a:srgbClr val="000000"/>
              </a:buClr>
              <a:buSzPts val="1100"/>
              <a:buNone/>
              <a:tabLst/>
              <a:defRPr/>
            </a:pPr>
            <a:r>
              <a:rPr kumimoji="0" lang="en-US"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Barlow"/>
              </a:rPr>
              <a:t>PROCESSOR: Intel I5/ I7 Coffee Lake or AMD Ryzen 5 3600 </a:t>
            </a:r>
          </a:p>
          <a:p>
            <a:pPr marL="0" marR="0" lvl="0" indent="0" algn="l" defTabSz="914400" rtl="0" eaLnBrk="1" fontAlgn="auto" latinLnBrk="0" hangingPunct="1">
              <a:lnSpc>
                <a:spcPct val="150000"/>
              </a:lnSpc>
              <a:spcBef>
                <a:spcPts val="0"/>
              </a:spcBef>
              <a:spcAft>
                <a:spcPts val="0"/>
              </a:spcAft>
              <a:buClr>
                <a:srgbClr val="000000"/>
              </a:buClr>
              <a:buSzPts val="1100"/>
              <a:buNone/>
              <a:tabLst/>
              <a:defRPr/>
            </a:pPr>
            <a:r>
              <a:rPr kumimoji="0" lang="en-US"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Barlow"/>
              </a:rPr>
              <a:t>HARD DISK CAPACITY: 1 TB</a:t>
            </a:r>
          </a:p>
          <a:p>
            <a:pPr marL="0" marR="0" lvl="0" indent="0" algn="l" defTabSz="914400" rtl="0" eaLnBrk="1" fontAlgn="auto" latinLnBrk="0" hangingPunct="1">
              <a:lnSpc>
                <a:spcPct val="150000"/>
              </a:lnSpc>
              <a:spcBef>
                <a:spcPts val="0"/>
              </a:spcBef>
              <a:spcAft>
                <a:spcPts val="0"/>
              </a:spcAft>
              <a:buClr>
                <a:srgbClr val="000000"/>
              </a:buClr>
              <a:buSzPts val="1100"/>
              <a:buNone/>
              <a:tabLst/>
              <a:defRPr/>
            </a:pPr>
            <a:r>
              <a:rPr kumimoji="0" lang="en-US"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Barlow"/>
              </a:rPr>
              <a:t>SOLID STATE DRIVE CAPACITY: 256GB (Optional)</a:t>
            </a:r>
          </a:p>
          <a:p>
            <a:pPr marL="0" marR="0" lvl="0" indent="0" algn="l" defTabSz="914400" rtl="0" eaLnBrk="1" fontAlgn="auto" latinLnBrk="0" hangingPunct="1">
              <a:lnSpc>
                <a:spcPct val="150000"/>
              </a:lnSpc>
              <a:spcBef>
                <a:spcPts val="0"/>
              </a:spcBef>
              <a:spcAft>
                <a:spcPts val="0"/>
              </a:spcAft>
              <a:buClr>
                <a:srgbClr val="000000"/>
              </a:buClr>
              <a:buSzPts val="1100"/>
              <a:buNone/>
              <a:tabLst/>
              <a:defRPr/>
            </a:pPr>
            <a:r>
              <a:rPr kumimoji="0" lang="en-US"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Barlow"/>
              </a:rPr>
              <a:t>INTERNAL RAM: 8GB (DDR4)</a:t>
            </a:r>
          </a:p>
          <a:p>
            <a:pPr marL="0" marR="0" lvl="0" indent="0" algn="l" defTabSz="914400" rtl="0" eaLnBrk="1" fontAlgn="auto" latinLnBrk="0" hangingPunct="1">
              <a:lnSpc>
                <a:spcPct val="150000"/>
              </a:lnSpc>
              <a:spcBef>
                <a:spcPts val="0"/>
              </a:spcBef>
              <a:spcAft>
                <a:spcPts val="0"/>
              </a:spcAft>
              <a:buClr>
                <a:srgbClr val="000000"/>
              </a:buClr>
              <a:buSzPts val="1100"/>
              <a:buNone/>
              <a:tabLst/>
              <a:defRPr/>
            </a:pPr>
            <a:r>
              <a:rPr kumimoji="0" lang="en-US"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Barlow"/>
              </a:rPr>
              <a:t>CPU CLOCK SPEED: 3.6 GHz</a:t>
            </a:r>
          </a:p>
          <a:p>
            <a:pPr marL="0" marR="0" lvl="0" indent="0" algn="l" defTabSz="914400" rtl="0" eaLnBrk="1" fontAlgn="auto" latinLnBrk="0" hangingPunct="1">
              <a:lnSpc>
                <a:spcPct val="150000"/>
              </a:lnSpc>
              <a:spcBef>
                <a:spcPts val="0"/>
              </a:spcBef>
              <a:spcAft>
                <a:spcPts val="0"/>
              </a:spcAft>
              <a:buClr>
                <a:srgbClr val="000000"/>
              </a:buClr>
              <a:buSzPts val="1100"/>
              <a:buNone/>
              <a:tabLst/>
              <a:defRPr/>
            </a:pPr>
            <a:r>
              <a:rPr kumimoji="0" lang="en-US"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Barlow"/>
              </a:rPr>
              <a:t>MONITOR RESOLUTION: 720p/1080p HD</a:t>
            </a:r>
          </a:p>
          <a:p>
            <a:pPr marL="0" marR="0" lvl="0" indent="0" algn="l" defTabSz="914400" rtl="0" eaLnBrk="1" fontAlgn="auto" latinLnBrk="0" hangingPunct="1">
              <a:lnSpc>
                <a:spcPct val="150000"/>
              </a:lnSpc>
              <a:spcBef>
                <a:spcPts val="0"/>
              </a:spcBef>
              <a:spcAft>
                <a:spcPts val="0"/>
              </a:spcAft>
              <a:buClr>
                <a:srgbClr val="000000"/>
              </a:buClr>
              <a:buSzPts val="1100"/>
              <a:buNone/>
              <a:tabLst/>
              <a:defRPr/>
            </a:pPr>
            <a:r>
              <a:rPr kumimoji="0" lang="en-US"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Barlow"/>
              </a:rPr>
              <a:t>GRAPHICS CARD: RTX-2080 </a:t>
            </a:r>
            <a:r>
              <a:rPr kumimoji="0" lang="en-US" i="0" u="none" strike="noStrike" kern="0" cap="none" spc="0" normalizeH="0" baseline="0" noProof="0" dirty="0" err="1">
                <a:ln>
                  <a:noFill/>
                </a:ln>
                <a:solidFill>
                  <a:schemeClr val="tx1"/>
                </a:solidFill>
                <a:effectLst/>
                <a:uLnTx/>
                <a:uFillTx/>
                <a:latin typeface="Times New Roman" panose="02020603050405020304" pitchFamily="18" charset="0"/>
                <a:cs typeface="Times New Roman" panose="02020603050405020304" pitchFamily="18" charset="0"/>
                <a:sym typeface="Barlow"/>
              </a:rPr>
              <a:t>Ti</a:t>
            </a:r>
            <a:endParaRPr kumimoji="0" lang="en-US"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Barlow"/>
            </a:endParaRPr>
          </a:p>
          <a:p>
            <a:pPr marL="0" marR="0" lvl="0" indent="0" algn="l" defTabSz="914400" rtl="0" eaLnBrk="1" fontAlgn="auto" latinLnBrk="0" hangingPunct="1">
              <a:lnSpc>
                <a:spcPct val="150000"/>
              </a:lnSpc>
              <a:spcBef>
                <a:spcPts val="0"/>
              </a:spcBef>
              <a:spcAft>
                <a:spcPts val="0"/>
              </a:spcAft>
              <a:buClr>
                <a:srgbClr val="000000"/>
              </a:buClr>
              <a:buSzPts val="1100"/>
              <a:buNone/>
              <a:tabLst/>
              <a:defRPr/>
            </a:pPr>
            <a:r>
              <a:rPr kumimoji="0" lang="en-US"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Barlow"/>
              </a:rPr>
              <a:t>GPU CLOCK SPEED: 1350 MHz</a:t>
            </a:r>
          </a:p>
          <a:p>
            <a:pPr marL="0" marR="0" lvl="0" indent="0" algn="l" defTabSz="914400" rtl="0" eaLnBrk="1" fontAlgn="auto" latinLnBrk="0" hangingPunct="1">
              <a:lnSpc>
                <a:spcPct val="100000"/>
              </a:lnSpc>
              <a:spcBef>
                <a:spcPts val="0"/>
              </a:spcBef>
              <a:spcAft>
                <a:spcPts val="0"/>
              </a:spcAft>
              <a:buClr>
                <a:srgbClr val="000000"/>
              </a:buClr>
              <a:buSzPts val="1100"/>
              <a:buNone/>
              <a:tabLst/>
              <a:defRPr/>
            </a:pPr>
            <a:endParaRPr kumimoji="0" lang="en-US" sz="2000" b="1" i="0" u="none" strike="noStrike" kern="0" cap="none" spc="0" normalizeH="0" baseline="0" noProof="0" dirty="0">
              <a:ln>
                <a:noFill/>
              </a:ln>
              <a:solidFill>
                <a:srgbClr val="666666"/>
              </a:solidFill>
              <a:effectLst/>
              <a:uLnTx/>
              <a:uFillTx/>
              <a:latin typeface="Barlow"/>
              <a:sym typeface="Barlow"/>
            </a:endParaRPr>
          </a:p>
        </p:txBody>
      </p:sp>
      <p:sp>
        <p:nvSpPr>
          <p:cNvPr id="3" name="Google Shape;3336;p93">
            <a:extLst>
              <a:ext uri="{FF2B5EF4-FFF2-40B4-BE49-F238E27FC236}">
                <a16:creationId xmlns:a16="http://schemas.microsoft.com/office/drawing/2014/main" id="{A2E927A1-C383-8153-A5FC-FAA0C2AD2FD2}"/>
              </a:ext>
            </a:extLst>
          </p:cNvPr>
          <p:cNvSpPr txBox="1">
            <a:spLocks/>
          </p:cNvSpPr>
          <p:nvPr/>
        </p:nvSpPr>
        <p:spPr>
          <a:xfrm>
            <a:off x="713250" y="483518"/>
            <a:ext cx="7717500" cy="538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000"/>
              <a:buFont typeface="Share Tech Mono"/>
              <a:buNone/>
              <a:defRPr sz="3000" b="1" i="0" u="none" strike="noStrike" cap="none">
                <a:solidFill>
                  <a:schemeClr val="accent6"/>
                </a:solidFill>
                <a:latin typeface="Share Tech Mono"/>
                <a:ea typeface="Share Tech Mono"/>
                <a:cs typeface="Share Tech Mono"/>
                <a:sym typeface="Share Tech Mono"/>
              </a:defRPr>
            </a:lvl1pPr>
            <a:lvl2pPr marR="0" lvl="1"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9pPr>
          </a:lstStyle>
          <a:p>
            <a:pPr algn="ctr"/>
            <a:r>
              <a:rPr lang="en-US" dirty="0">
                <a:solidFill>
                  <a:srgbClr val="380093"/>
                </a:solidFill>
                <a:latin typeface="Times New Roman" panose="02020603050405020304" pitchFamily="18" charset="0"/>
                <a:cs typeface="Times New Roman" panose="02020603050405020304" pitchFamily="18" charset="0"/>
              </a:rPr>
              <a:t>SYSTEM IMPLEMENTATION</a:t>
            </a:r>
          </a:p>
        </p:txBody>
      </p:sp>
      <p:sp>
        <p:nvSpPr>
          <p:cNvPr id="4" name="Google Shape;3335;p93">
            <a:extLst>
              <a:ext uri="{FF2B5EF4-FFF2-40B4-BE49-F238E27FC236}">
                <a16:creationId xmlns:a16="http://schemas.microsoft.com/office/drawing/2014/main" id="{A1615025-BDF4-ED66-3E84-B0710315714F}"/>
              </a:ext>
            </a:extLst>
          </p:cNvPr>
          <p:cNvSpPr txBox="1">
            <a:spLocks/>
          </p:cNvSpPr>
          <p:nvPr/>
        </p:nvSpPr>
        <p:spPr>
          <a:xfrm>
            <a:off x="4716018" y="1021718"/>
            <a:ext cx="3786740" cy="349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accent4"/>
              </a:buClr>
              <a:buSzPts val="1000"/>
              <a:buFont typeface="Chivo"/>
              <a:buChar char="●"/>
              <a:defRPr sz="1400" b="0" i="0" u="none" strike="noStrike" cap="none">
                <a:solidFill>
                  <a:schemeClr val="accent1"/>
                </a:solidFill>
                <a:latin typeface="Barlow"/>
                <a:ea typeface="Barlow"/>
                <a:cs typeface="Barlow"/>
                <a:sym typeface="Barlow"/>
              </a:defRPr>
            </a:lvl1pPr>
            <a:lvl2pPr marL="914400" marR="0" lvl="1" indent="-317500" algn="l" rtl="0">
              <a:lnSpc>
                <a:spcPct val="100000"/>
              </a:lnSpc>
              <a:spcBef>
                <a:spcPts val="0"/>
              </a:spcBef>
              <a:spcAft>
                <a:spcPts val="0"/>
              </a:spcAft>
              <a:buClr>
                <a:schemeClr val="dk1"/>
              </a:buClr>
              <a:buSzPts val="1400"/>
              <a:buFont typeface="Chivo"/>
              <a:buChar char="○"/>
              <a:defRPr sz="1400" b="0" i="0" u="none" strike="noStrike" cap="none">
                <a:solidFill>
                  <a:schemeClr val="accent1"/>
                </a:solidFill>
                <a:latin typeface="Barlow"/>
                <a:ea typeface="Barlow"/>
                <a:cs typeface="Barlow"/>
                <a:sym typeface="Barlow"/>
              </a:defRPr>
            </a:lvl2pPr>
            <a:lvl3pPr marL="1371600" marR="0" lvl="2" indent="-317500" algn="l" rtl="0">
              <a:lnSpc>
                <a:spcPct val="100000"/>
              </a:lnSpc>
              <a:spcBef>
                <a:spcPts val="0"/>
              </a:spcBef>
              <a:spcAft>
                <a:spcPts val="0"/>
              </a:spcAft>
              <a:buClr>
                <a:schemeClr val="dk1"/>
              </a:buClr>
              <a:buSzPts val="1400"/>
              <a:buFont typeface="Chivo"/>
              <a:buChar char="■"/>
              <a:defRPr sz="1400" b="0" i="0" u="none" strike="noStrike" cap="none">
                <a:solidFill>
                  <a:schemeClr val="accent1"/>
                </a:solidFill>
                <a:latin typeface="Barlow"/>
                <a:ea typeface="Barlow"/>
                <a:cs typeface="Barlow"/>
                <a:sym typeface="Barlow"/>
              </a:defRPr>
            </a:lvl3pPr>
            <a:lvl4pPr marL="1828800" marR="0" lvl="3" indent="-317500" algn="l" rtl="0">
              <a:lnSpc>
                <a:spcPct val="100000"/>
              </a:lnSpc>
              <a:spcBef>
                <a:spcPts val="0"/>
              </a:spcBef>
              <a:spcAft>
                <a:spcPts val="0"/>
              </a:spcAft>
              <a:buClr>
                <a:schemeClr val="dk1"/>
              </a:buClr>
              <a:buSzPts val="1400"/>
              <a:buFont typeface="Chivo"/>
              <a:buChar char="●"/>
              <a:defRPr sz="1400" b="0" i="0" u="none" strike="noStrike" cap="none">
                <a:solidFill>
                  <a:schemeClr val="accent1"/>
                </a:solidFill>
                <a:latin typeface="Barlow"/>
                <a:ea typeface="Barlow"/>
                <a:cs typeface="Barlow"/>
                <a:sym typeface="Barlow"/>
              </a:defRPr>
            </a:lvl4pPr>
            <a:lvl5pPr marL="2286000" marR="0" lvl="4" indent="-317500" algn="l" rtl="0">
              <a:lnSpc>
                <a:spcPct val="100000"/>
              </a:lnSpc>
              <a:spcBef>
                <a:spcPts val="0"/>
              </a:spcBef>
              <a:spcAft>
                <a:spcPts val="0"/>
              </a:spcAft>
              <a:buClr>
                <a:schemeClr val="dk1"/>
              </a:buClr>
              <a:buSzPts val="1400"/>
              <a:buFont typeface="Chivo"/>
              <a:buChar char="○"/>
              <a:defRPr sz="1400" b="0" i="0" u="none" strike="noStrike" cap="none">
                <a:solidFill>
                  <a:schemeClr val="accent1"/>
                </a:solidFill>
                <a:latin typeface="Barlow"/>
                <a:ea typeface="Barlow"/>
                <a:cs typeface="Barlow"/>
                <a:sym typeface="Barlow"/>
              </a:defRPr>
            </a:lvl5pPr>
            <a:lvl6pPr marL="2743200" marR="0" lvl="5" indent="-317500" algn="l" rtl="0">
              <a:lnSpc>
                <a:spcPct val="100000"/>
              </a:lnSpc>
              <a:spcBef>
                <a:spcPts val="0"/>
              </a:spcBef>
              <a:spcAft>
                <a:spcPts val="0"/>
              </a:spcAft>
              <a:buClr>
                <a:schemeClr val="dk1"/>
              </a:buClr>
              <a:buSzPts val="1400"/>
              <a:buFont typeface="Chivo"/>
              <a:buChar char="■"/>
              <a:defRPr sz="1400" b="0" i="0" u="none" strike="noStrike" cap="none">
                <a:solidFill>
                  <a:schemeClr val="accent1"/>
                </a:solidFill>
                <a:latin typeface="Barlow"/>
                <a:ea typeface="Barlow"/>
                <a:cs typeface="Barlow"/>
                <a:sym typeface="Barlow"/>
              </a:defRPr>
            </a:lvl6pPr>
            <a:lvl7pPr marL="3200400" marR="0" lvl="6" indent="-317500" algn="l" rtl="0">
              <a:lnSpc>
                <a:spcPct val="100000"/>
              </a:lnSpc>
              <a:spcBef>
                <a:spcPts val="0"/>
              </a:spcBef>
              <a:spcAft>
                <a:spcPts val="0"/>
              </a:spcAft>
              <a:buClr>
                <a:schemeClr val="dk1"/>
              </a:buClr>
              <a:buSzPts val="1400"/>
              <a:buFont typeface="Chivo"/>
              <a:buChar char="●"/>
              <a:defRPr sz="1400" b="0" i="0" u="none" strike="noStrike" cap="none">
                <a:solidFill>
                  <a:schemeClr val="accent1"/>
                </a:solidFill>
                <a:latin typeface="Barlow"/>
                <a:ea typeface="Barlow"/>
                <a:cs typeface="Barlow"/>
                <a:sym typeface="Barlow"/>
              </a:defRPr>
            </a:lvl7pPr>
            <a:lvl8pPr marL="3657600" marR="0" lvl="7" indent="-317500" algn="l" rtl="0">
              <a:lnSpc>
                <a:spcPct val="100000"/>
              </a:lnSpc>
              <a:spcBef>
                <a:spcPts val="0"/>
              </a:spcBef>
              <a:spcAft>
                <a:spcPts val="0"/>
              </a:spcAft>
              <a:buClr>
                <a:schemeClr val="dk1"/>
              </a:buClr>
              <a:buSzPts val="1400"/>
              <a:buFont typeface="Chivo"/>
              <a:buChar char="○"/>
              <a:defRPr sz="1400" b="0" i="0" u="none" strike="noStrike" cap="none">
                <a:solidFill>
                  <a:schemeClr val="accent1"/>
                </a:solidFill>
                <a:latin typeface="Barlow"/>
                <a:ea typeface="Barlow"/>
                <a:cs typeface="Barlow"/>
                <a:sym typeface="Barlow"/>
              </a:defRPr>
            </a:lvl8pPr>
            <a:lvl9pPr marL="4114800" marR="0" lvl="8" indent="-317500" algn="l" rtl="0">
              <a:lnSpc>
                <a:spcPct val="100000"/>
              </a:lnSpc>
              <a:spcBef>
                <a:spcPts val="0"/>
              </a:spcBef>
              <a:spcAft>
                <a:spcPts val="0"/>
              </a:spcAft>
              <a:buClr>
                <a:schemeClr val="dk1"/>
              </a:buClr>
              <a:buSzPts val="1400"/>
              <a:buFont typeface="Chivo"/>
              <a:buChar char="■"/>
              <a:defRPr sz="1400" b="0" i="0" u="none" strike="noStrike" cap="none">
                <a:solidFill>
                  <a:schemeClr val="accent1"/>
                </a:solidFill>
                <a:latin typeface="Barlow"/>
                <a:ea typeface="Barlow"/>
                <a:cs typeface="Barlow"/>
                <a:sym typeface="Barlow"/>
              </a:defRPr>
            </a:lvl9pPr>
          </a:lstStyle>
          <a:p>
            <a:pPr marL="0" marR="0" lvl="0" indent="0" algn="ctr" defTabSz="914400" rtl="0" eaLnBrk="1" fontAlgn="auto" latinLnBrk="0" hangingPunct="1">
              <a:lnSpc>
                <a:spcPct val="150000"/>
              </a:lnSpc>
              <a:spcBef>
                <a:spcPts val="0"/>
              </a:spcBef>
              <a:spcAft>
                <a:spcPts val="0"/>
              </a:spcAft>
              <a:buClr>
                <a:srgbClr val="000000"/>
              </a:buClr>
              <a:buSzPts val="1100"/>
              <a:buNone/>
              <a:tabLst/>
              <a:defRPr/>
            </a:pPr>
            <a:r>
              <a:rPr kumimoji="0" lang="en-US" sz="1600" b="1" i="0" u="sng" strike="noStrike" kern="0" cap="none" spc="0" normalizeH="0" baseline="0" noProof="0" dirty="0">
                <a:ln>
                  <a:noFill/>
                </a:ln>
                <a:solidFill>
                  <a:srgbClr val="7030A0"/>
                </a:solidFill>
                <a:uLnTx/>
                <a:uFillTx/>
                <a:latin typeface="Times New Roman" panose="02020603050405020304" pitchFamily="18" charset="0"/>
                <a:cs typeface="Times New Roman" panose="02020603050405020304" pitchFamily="18" charset="0"/>
                <a:sym typeface="Barlow"/>
              </a:rPr>
              <a:t>Software requirements</a:t>
            </a:r>
          </a:p>
          <a:p>
            <a:pPr marL="0" marR="0" lvl="0" indent="0" algn="l" defTabSz="914400" rtl="0" eaLnBrk="1" fontAlgn="auto" latinLnBrk="0" hangingPunct="1">
              <a:lnSpc>
                <a:spcPct val="150000"/>
              </a:lnSpc>
              <a:spcBef>
                <a:spcPts val="0"/>
              </a:spcBef>
              <a:spcAft>
                <a:spcPts val="0"/>
              </a:spcAft>
              <a:buClr>
                <a:srgbClr val="000000"/>
              </a:buClr>
              <a:buSzPts val="1100"/>
              <a:buNone/>
              <a:tabLst/>
              <a:defRPr/>
            </a:pPr>
            <a:r>
              <a:rPr kumimoji="0" lang="en-US"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Barlow"/>
              </a:rPr>
              <a:t>OPERATING SYSTEM: Windows 10/11</a:t>
            </a:r>
          </a:p>
          <a:p>
            <a:pPr marL="0" marR="0" lvl="0" indent="0" algn="l" defTabSz="914400" rtl="0" eaLnBrk="1" fontAlgn="auto" latinLnBrk="0" hangingPunct="1">
              <a:lnSpc>
                <a:spcPct val="150000"/>
              </a:lnSpc>
              <a:spcBef>
                <a:spcPts val="0"/>
              </a:spcBef>
              <a:spcAft>
                <a:spcPts val="0"/>
              </a:spcAft>
              <a:buClr>
                <a:srgbClr val="000000"/>
              </a:buClr>
              <a:buSzPts val="1100"/>
              <a:buNone/>
              <a:tabLst/>
              <a:defRPr/>
            </a:pPr>
            <a:r>
              <a:rPr kumimoji="0" lang="en-US"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Barlow"/>
              </a:rPr>
              <a:t>LANGUAGE: Python 3.7 or Higher</a:t>
            </a:r>
          </a:p>
          <a:p>
            <a:pPr marL="0" marR="0" lvl="0" indent="0" algn="l" defTabSz="914400" rtl="0" eaLnBrk="1" fontAlgn="auto" latinLnBrk="0" hangingPunct="1">
              <a:lnSpc>
                <a:spcPct val="150000"/>
              </a:lnSpc>
              <a:spcBef>
                <a:spcPts val="0"/>
              </a:spcBef>
              <a:spcAft>
                <a:spcPts val="0"/>
              </a:spcAft>
              <a:buClr>
                <a:srgbClr val="000000"/>
              </a:buClr>
              <a:buSzPts val="1100"/>
              <a:buNone/>
              <a:tabLst/>
              <a:defRPr/>
            </a:pPr>
            <a:r>
              <a:rPr kumimoji="0" lang="en-US"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Barlow"/>
              </a:rPr>
              <a:t>PLATFORM: Anaconda</a:t>
            </a:r>
          </a:p>
          <a:p>
            <a:pPr marL="0" marR="0" lvl="0" indent="0" algn="l" defTabSz="914400" rtl="0" eaLnBrk="1" fontAlgn="auto" latinLnBrk="0" hangingPunct="1">
              <a:lnSpc>
                <a:spcPct val="150000"/>
              </a:lnSpc>
              <a:spcBef>
                <a:spcPts val="0"/>
              </a:spcBef>
              <a:spcAft>
                <a:spcPts val="0"/>
              </a:spcAft>
              <a:buClr>
                <a:srgbClr val="000000"/>
              </a:buClr>
              <a:buSzPts val="1100"/>
              <a:buNone/>
              <a:tabLst/>
              <a:defRPr/>
            </a:pPr>
            <a:r>
              <a:rPr kumimoji="0" lang="en-US"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Barlow"/>
              </a:rPr>
              <a:t>SOFTWARE: Spyder / Google </a:t>
            </a:r>
            <a:r>
              <a:rPr kumimoji="0" lang="en-US" i="0" u="none" strike="noStrike" kern="0" cap="none" spc="0" normalizeH="0" baseline="0" noProof="0" dirty="0" err="1">
                <a:ln>
                  <a:noFill/>
                </a:ln>
                <a:solidFill>
                  <a:schemeClr val="tx1"/>
                </a:solidFill>
                <a:effectLst/>
                <a:uLnTx/>
                <a:uFillTx/>
                <a:latin typeface="Times New Roman" panose="02020603050405020304" pitchFamily="18" charset="0"/>
                <a:cs typeface="Times New Roman" panose="02020603050405020304" pitchFamily="18" charset="0"/>
                <a:sym typeface="Barlow"/>
              </a:rPr>
              <a:t>Colab</a:t>
            </a:r>
            <a:endParaRPr kumimoji="0" lang="en-US"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Barlow"/>
            </a:endParaRPr>
          </a:p>
          <a:p>
            <a:pPr marL="0" marR="0" lvl="0" indent="0" algn="l" defTabSz="914400" rtl="0" eaLnBrk="1" fontAlgn="auto" latinLnBrk="0" hangingPunct="1">
              <a:lnSpc>
                <a:spcPct val="150000"/>
              </a:lnSpc>
              <a:spcBef>
                <a:spcPts val="0"/>
              </a:spcBef>
              <a:spcAft>
                <a:spcPts val="0"/>
              </a:spcAft>
              <a:buClr>
                <a:srgbClr val="000000"/>
              </a:buClr>
              <a:buSzPts val="1100"/>
              <a:buNone/>
              <a:tabLst/>
              <a:defRPr/>
            </a:pPr>
            <a:r>
              <a:rPr kumimoji="0" lang="en-US"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Barlow"/>
              </a:rPr>
              <a:t>PYTHON LIBRARIES: </a:t>
            </a:r>
            <a:r>
              <a:rPr kumimoji="0" lang="en-US" i="0" u="none" strike="noStrike" kern="0" cap="none" spc="0" normalizeH="0" baseline="0" noProof="0" dirty="0" err="1">
                <a:ln>
                  <a:noFill/>
                </a:ln>
                <a:solidFill>
                  <a:schemeClr val="tx1"/>
                </a:solidFill>
                <a:effectLst/>
                <a:uLnTx/>
                <a:uFillTx/>
                <a:latin typeface="Times New Roman" panose="02020603050405020304" pitchFamily="18" charset="0"/>
                <a:cs typeface="Times New Roman" panose="02020603050405020304" pitchFamily="18" charset="0"/>
                <a:sym typeface="Barlow"/>
              </a:rPr>
              <a:t>Sklearn</a:t>
            </a:r>
            <a:r>
              <a:rPr kumimoji="0" lang="en-US"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Barlow"/>
              </a:rPr>
              <a:t>, Pandas, </a:t>
            </a:r>
            <a:r>
              <a:rPr kumimoji="0" lang="en-US" i="0" u="none" strike="noStrike" kern="0" cap="none" spc="0" normalizeH="0" baseline="0" noProof="0" dirty="0" err="1">
                <a:ln>
                  <a:noFill/>
                </a:ln>
                <a:solidFill>
                  <a:schemeClr val="tx1"/>
                </a:solidFill>
                <a:effectLst/>
                <a:uLnTx/>
                <a:uFillTx/>
                <a:latin typeface="Times New Roman" panose="02020603050405020304" pitchFamily="18" charset="0"/>
                <a:cs typeface="Times New Roman" panose="02020603050405020304" pitchFamily="18" charset="0"/>
                <a:sym typeface="Barlow"/>
              </a:rPr>
              <a:t>Numpy</a:t>
            </a:r>
            <a:r>
              <a:rPr kumimoji="0" lang="en-US"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Barlow"/>
              </a:rPr>
              <a:t>, Seaborn, Matplotlib</a:t>
            </a:r>
          </a:p>
          <a:p>
            <a:pPr marL="0" marR="0" lvl="0" indent="0" algn="l" defTabSz="914400" rtl="0" eaLnBrk="1" fontAlgn="auto" latinLnBrk="0" hangingPunct="1">
              <a:lnSpc>
                <a:spcPct val="150000"/>
              </a:lnSpc>
              <a:spcBef>
                <a:spcPts val="0"/>
              </a:spcBef>
              <a:spcAft>
                <a:spcPts val="0"/>
              </a:spcAft>
              <a:buClr>
                <a:srgbClr val="000000"/>
              </a:buClr>
              <a:buSzPts val="1100"/>
              <a:buNone/>
              <a:tabLst/>
              <a:defRPr/>
            </a:pPr>
            <a:r>
              <a:rPr kumimoji="0" lang="en-US"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Barlow"/>
              </a:rPr>
              <a:t>FRAMEWORK: </a:t>
            </a:r>
            <a:r>
              <a:rPr kumimoji="0" lang="en-US" i="0" u="none" strike="noStrike" kern="0" cap="none" spc="0" normalizeH="0" baseline="0" noProof="0" dirty="0" err="1">
                <a:ln>
                  <a:noFill/>
                </a:ln>
                <a:solidFill>
                  <a:schemeClr val="tx1"/>
                </a:solidFill>
                <a:effectLst/>
                <a:uLnTx/>
                <a:uFillTx/>
                <a:latin typeface="Times New Roman" panose="02020603050405020304" pitchFamily="18" charset="0"/>
                <a:cs typeface="Times New Roman" panose="02020603050405020304" pitchFamily="18" charset="0"/>
                <a:sym typeface="Barlow"/>
              </a:rPr>
              <a:t>Streamlit</a:t>
            </a:r>
            <a:endParaRPr kumimoji="0" lang="en-US"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Barlow"/>
            </a:endParaRPr>
          </a:p>
          <a:p>
            <a:pPr marL="0" marR="0" lvl="0" indent="0" algn="l" defTabSz="914400" rtl="0" eaLnBrk="1" fontAlgn="auto" latinLnBrk="0" hangingPunct="1">
              <a:lnSpc>
                <a:spcPct val="150000"/>
              </a:lnSpc>
              <a:spcBef>
                <a:spcPts val="0"/>
              </a:spcBef>
              <a:spcAft>
                <a:spcPts val="0"/>
              </a:spcAft>
              <a:buClr>
                <a:srgbClr val="000000"/>
              </a:buClr>
              <a:buSzPts val="1100"/>
              <a:buNone/>
              <a:tabLst/>
              <a:defRPr/>
            </a:pPr>
            <a:r>
              <a:rPr kumimoji="0" lang="en-US"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Barlow"/>
              </a:rPr>
              <a:t>CLOUD TECHNOLOGIES: Heroku/ IBM Cloud</a:t>
            </a:r>
          </a:p>
          <a:p>
            <a:pPr marL="0" marR="0" lvl="0" indent="0" algn="l" defTabSz="914400" rtl="0" eaLnBrk="1" fontAlgn="auto" latinLnBrk="0" hangingPunct="1">
              <a:lnSpc>
                <a:spcPct val="100000"/>
              </a:lnSpc>
              <a:spcBef>
                <a:spcPts val="0"/>
              </a:spcBef>
              <a:spcAft>
                <a:spcPts val="0"/>
              </a:spcAft>
              <a:buClr>
                <a:srgbClr val="000000"/>
              </a:buClr>
              <a:buSzPts val="1100"/>
              <a:buNone/>
              <a:tabLst/>
              <a:defRPr/>
            </a:pPr>
            <a:endParaRPr kumimoji="0" lang="en-US" sz="2000" b="1" i="0" u="none" strike="noStrike" kern="0" cap="none" spc="0" normalizeH="0" baseline="0" noProof="0" dirty="0">
              <a:ln>
                <a:noFill/>
              </a:ln>
              <a:solidFill>
                <a:srgbClr val="666666"/>
              </a:solidFill>
              <a:effectLst/>
              <a:uLnTx/>
              <a:uFillTx/>
              <a:latin typeface="Barlow"/>
              <a:sym typeface="Barlow"/>
            </a:endParaRPr>
          </a:p>
        </p:txBody>
      </p:sp>
    </p:spTree>
    <p:extLst>
      <p:ext uri="{BB962C8B-B14F-4D97-AF65-F5344CB8AC3E}">
        <p14:creationId xmlns:p14="http://schemas.microsoft.com/office/powerpoint/2010/main" val="3911406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336;p93">
            <a:extLst>
              <a:ext uri="{FF2B5EF4-FFF2-40B4-BE49-F238E27FC236}">
                <a16:creationId xmlns:a16="http://schemas.microsoft.com/office/drawing/2014/main" id="{9BDD7D70-9693-C198-DDD4-AB9B9F8458E1}"/>
              </a:ext>
            </a:extLst>
          </p:cNvPr>
          <p:cNvSpPr txBox="1">
            <a:spLocks/>
          </p:cNvSpPr>
          <p:nvPr/>
        </p:nvSpPr>
        <p:spPr>
          <a:xfrm>
            <a:off x="755576" y="187730"/>
            <a:ext cx="7717500" cy="538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000"/>
              <a:buFont typeface="Share Tech Mono"/>
              <a:buNone/>
              <a:defRPr sz="3000" b="1" i="0" u="none" strike="noStrike" cap="none">
                <a:solidFill>
                  <a:schemeClr val="accent6"/>
                </a:solidFill>
                <a:latin typeface="Share Tech Mono"/>
                <a:ea typeface="Share Tech Mono"/>
                <a:cs typeface="Share Tech Mono"/>
                <a:sym typeface="Share Tech Mono"/>
              </a:defRPr>
            </a:lvl1pPr>
            <a:lvl2pPr marR="0" lvl="1"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9pPr>
          </a:lstStyle>
          <a:p>
            <a:pPr algn="ctr"/>
            <a:r>
              <a:rPr lang="en-US" dirty="0">
                <a:solidFill>
                  <a:srgbClr val="380093"/>
                </a:solidFill>
                <a:latin typeface="Times New Roman" panose="02020603050405020304" pitchFamily="18" charset="0"/>
                <a:cs typeface="Times New Roman" panose="02020603050405020304" pitchFamily="18" charset="0"/>
              </a:rPr>
              <a:t>SYSTEM ARCHITECTURE DIAGRAM</a:t>
            </a:r>
          </a:p>
        </p:txBody>
      </p:sp>
      <p:pic>
        <p:nvPicPr>
          <p:cNvPr id="3" name="Picture 2">
            <a:extLst>
              <a:ext uri="{FF2B5EF4-FFF2-40B4-BE49-F238E27FC236}">
                <a16:creationId xmlns:a16="http://schemas.microsoft.com/office/drawing/2014/main" id="{F8CEA1A9-A591-A2F9-D21B-3AE9A2865FC1}"/>
              </a:ext>
            </a:extLst>
          </p:cNvPr>
          <p:cNvPicPr>
            <a:picLocks noChangeAspect="1"/>
          </p:cNvPicPr>
          <p:nvPr/>
        </p:nvPicPr>
        <p:blipFill rotWithShape="1">
          <a:blip r:embed="rId2"/>
          <a:srcRect l="1079" t="2637" r="2408" b="2637"/>
          <a:stretch/>
        </p:blipFill>
        <p:spPr bwMode="auto">
          <a:xfrm>
            <a:off x="1717327" y="915566"/>
            <a:ext cx="5709346" cy="372316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00937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3336;p93">
            <a:extLst>
              <a:ext uri="{FF2B5EF4-FFF2-40B4-BE49-F238E27FC236}">
                <a16:creationId xmlns:a16="http://schemas.microsoft.com/office/drawing/2014/main" id="{8E4829B7-9A94-74DC-BBA1-B591B1276281}"/>
              </a:ext>
            </a:extLst>
          </p:cNvPr>
          <p:cNvSpPr txBox="1">
            <a:spLocks/>
          </p:cNvSpPr>
          <p:nvPr/>
        </p:nvSpPr>
        <p:spPr>
          <a:xfrm>
            <a:off x="755576" y="187730"/>
            <a:ext cx="7717500" cy="538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000"/>
              <a:buFont typeface="Share Tech Mono"/>
              <a:buNone/>
              <a:defRPr sz="3000" b="1" i="0" u="none" strike="noStrike" cap="none">
                <a:solidFill>
                  <a:schemeClr val="accent6"/>
                </a:solidFill>
                <a:latin typeface="Share Tech Mono"/>
                <a:ea typeface="Share Tech Mono"/>
                <a:cs typeface="Share Tech Mono"/>
                <a:sym typeface="Share Tech Mono"/>
              </a:defRPr>
            </a:lvl1pPr>
            <a:lvl2pPr marR="0" lvl="1"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9pPr>
          </a:lstStyle>
          <a:p>
            <a:pPr algn="ctr"/>
            <a:r>
              <a:rPr lang="en-US" dirty="0">
                <a:solidFill>
                  <a:srgbClr val="380093"/>
                </a:solidFill>
                <a:latin typeface="Times New Roman" panose="02020603050405020304" pitchFamily="18" charset="0"/>
                <a:cs typeface="Times New Roman" panose="02020603050405020304" pitchFamily="18" charset="0"/>
              </a:rPr>
              <a:t>FUNCTIONAL BLOCK DIAGRAM</a:t>
            </a:r>
          </a:p>
        </p:txBody>
      </p:sp>
      <p:pic>
        <p:nvPicPr>
          <p:cNvPr id="2" name="Picture 1">
            <a:extLst>
              <a:ext uri="{FF2B5EF4-FFF2-40B4-BE49-F238E27FC236}">
                <a16:creationId xmlns:a16="http://schemas.microsoft.com/office/drawing/2014/main" id="{C5FA913C-C172-C718-8A23-BA20674208B8}"/>
              </a:ext>
            </a:extLst>
          </p:cNvPr>
          <p:cNvPicPr>
            <a:picLocks noChangeAspect="1"/>
          </p:cNvPicPr>
          <p:nvPr/>
        </p:nvPicPr>
        <p:blipFill>
          <a:blip r:embed="rId2"/>
          <a:stretch>
            <a:fillRect/>
          </a:stretch>
        </p:blipFill>
        <p:spPr>
          <a:xfrm>
            <a:off x="1855470" y="875030"/>
            <a:ext cx="5433060" cy="3393440"/>
          </a:xfrm>
          <a:prstGeom prst="rect">
            <a:avLst/>
          </a:prstGeom>
        </p:spPr>
      </p:pic>
    </p:spTree>
    <p:extLst>
      <p:ext uri="{BB962C8B-B14F-4D97-AF65-F5344CB8AC3E}">
        <p14:creationId xmlns:p14="http://schemas.microsoft.com/office/powerpoint/2010/main" val="2849429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336;p93">
            <a:extLst>
              <a:ext uri="{FF2B5EF4-FFF2-40B4-BE49-F238E27FC236}">
                <a16:creationId xmlns:a16="http://schemas.microsoft.com/office/drawing/2014/main" id="{849C2127-00A8-82FE-A730-80733140FADD}"/>
              </a:ext>
            </a:extLst>
          </p:cNvPr>
          <p:cNvSpPr txBox="1">
            <a:spLocks/>
          </p:cNvSpPr>
          <p:nvPr/>
        </p:nvSpPr>
        <p:spPr>
          <a:xfrm>
            <a:off x="713225" y="539500"/>
            <a:ext cx="7717500" cy="538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000"/>
              <a:buFont typeface="Share Tech Mono"/>
              <a:buNone/>
              <a:defRPr sz="3000" b="1" i="0" u="none" strike="noStrike" cap="none">
                <a:solidFill>
                  <a:schemeClr val="accent6"/>
                </a:solidFill>
                <a:latin typeface="Share Tech Mono"/>
                <a:ea typeface="Share Tech Mono"/>
                <a:cs typeface="Share Tech Mono"/>
                <a:sym typeface="Share Tech Mono"/>
              </a:defRPr>
            </a:lvl1pPr>
            <a:lvl2pPr marR="0" lvl="1"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9pPr>
          </a:lstStyle>
          <a:p>
            <a:pPr algn="ctr"/>
            <a:r>
              <a:rPr lang="en-US" dirty="0">
                <a:solidFill>
                  <a:srgbClr val="380093"/>
                </a:solidFill>
                <a:latin typeface="Times New Roman" panose="02020603050405020304" pitchFamily="18" charset="0"/>
                <a:cs typeface="Times New Roman" panose="02020603050405020304" pitchFamily="18" charset="0"/>
              </a:rPr>
              <a:t>MODULES</a:t>
            </a:r>
          </a:p>
        </p:txBody>
      </p:sp>
      <p:sp>
        <p:nvSpPr>
          <p:cNvPr id="3" name="Google Shape;3335;p93">
            <a:extLst>
              <a:ext uri="{FF2B5EF4-FFF2-40B4-BE49-F238E27FC236}">
                <a16:creationId xmlns:a16="http://schemas.microsoft.com/office/drawing/2014/main" id="{58328137-ABFB-DD1B-3166-5CEE243E9F23}"/>
              </a:ext>
            </a:extLst>
          </p:cNvPr>
          <p:cNvSpPr txBox="1">
            <a:spLocks/>
          </p:cNvSpPr>
          <p:nvPr/>
        </p:nvSpPr>
        <p:spPr>
          <a:xfrm>
            <a:off x="713250" y="1077700"/>
            <a:ext cx="7717500" cy="349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accent4"/>
              </a:buClr>
              <a:buSzPts val="1000"/>
              <a:buFont typeface="Chivo"/>
              <a:buChar char="●"/>
              <a:defRPr sz="1400" b="0" i="0" u="none" strike="noStrike" cap="none">
                <a:solidFill>
                  <a:schemeClr val="accent1"/>
                </a:solidFill>
                <a:latin typeface="Barlow"/>
                <a:ea typeface="Barlow"/>
                <a:cs typeface="Barlow"/>
                <a:sym typeface="Barlow"/>
              </a:defRPr>
            </a:lvl1pPr>
            <a:lvl2pPr marL="914400" marR="0" lvl="1" indent="-317500" algn="l" rtl="0">
              <a:lnSpc>
                <a:spcPct val="100000"/>
              </a:lnSpc>
              <a:spcBef>
                <a:spcPts val="0"/>
              </a:spcBef>
              <a:spcAft>
                <a:spcPts val="0"/>
              </a:spcAft>
              <a:buClr>
                <a:schemeClr val="dk1"/>
              </a:buClr>
              <a:buSzPts val="1400"/>
              <a:buFont typeface="Chivo"/>
              <a:buChar char="○"/>
              <a:defRPr sz="1400" b="0" i="0" u="none" strike="noStrike" cap="none">
                <a:solidFill>
                  <a:schemeClr val="accent1"/>
                </a:solidFill>
                <a:latin typeface="Barlow"/>
                <a:ea typeface="Barlow"/>
                <a:cs typeface="Barlow"/>
                <a:sym typeface="Barlow"/>
              </a:defRPr>
            </a:lvl2pPr>
            <a:lvl3pPr marL="1371600" marR="0" lvl="2" indent="-317500" algn="l" rtl="0">
              <a:lnSpc>
                <a:spcPct val="100000"/>
              </a:lnSpc>
              <a:spcBef>
                <a:spcPts val="0"/>
              </a:spcBef>
              <a:spcAft>
                <a:spcPts val="0"/>
              </a:spcAft>
              <a:buClr>
                <a:schemeClr val="dk1"/>
              </a:buClr>
              <a:buSzPts val="1400"/>
              <a:buFont typeface="Chivo"/>
              <a:buChar char="■"/>
              <a:defRPr sz="1400" b="0" i="0" u="none" strike="noStrike" cap="none">
                <a:solidFill>
                  <a:schemeClr val="accent1"/>
                </a:solidFill>
                <a:latin typeface="Barlow"/>
                <a:ea typeface="Barlow"/>
                <a:cs typeface="Barlow"/>
                <a:sym typeface="Barlow"/>
              </a:defRPr>
            </a:lvl3pPr>
            <a:lvl4pPr marL="1828800" marR="0" lvl="3" indent="-317500" algn="l" rtl="0">
              <a:lnSpc>
                <a:spcPct val="100000"/>
              </a:lnSpc>
              <a:spcBef>
                <a:spcPts val="0"/>
              </a:spcBef>
              <a:spcAft>
                <a:spcPts val="0"/>
              </a:spcAft>
              <a:buClr>
                <a:schemeClr val="dk1"/>
              </a:buClr>
              <a:buSzPts val="1400"/>
              <a:buFont typeface="Chivo"/>
              <a:buChar char="●"/>
              <a:defRPr sz="1400" b="0" i="0" u="none" strike="noStrike" cap="none">
                <a:solidFill>
                  <a:schemeClr val="accent1"/>
                </a:solidFill>
                <a:latin typeface="Barlow"/>
                <a:ea typeface="Barlow"/>
                <a:cs typeface="Barlow"/>
                <a:sym typeface="Barlow"/>
              </a:defRPr>
            </a:lvl4pPr>
            <a:lvl5pPr marL="2286000" marR="0" lvl="4" indent="-317500" algn="l" rtl="0">
              <a:lnSpc>
                <a:spcPct val="100000"/>
              </a:lnSpc>
              <a:spcBef>
                <a:spcPts val="0"/>
              </a:spcBef>
              <a:spcAft>
                <a:spcPts val="0"/>
              </a:spcAft>
              <a:buClr>
                <a:schemeClr val="dk1"/>
              </a:buClr>
              <a:buSzPts val="1400"/>
              <a:buFont typeface="Chivo"/>
              <a:buChar char="○"/>
              <a:defRPr sz="1400" b="0" i="0" u="none" strike="noStrike" cap="none">
                <a:solidFill>
                  <a:schemeClr val="accent1"/>
                </a:solidFill>
                <a:latin typeface="Barlow"/>
                <a:ea typeface="Barlow"/>
                <a:cs typeface="Barlow"/>
                <a:sym typeface="Barlow"/>
              </a:defRPr>
            </a:lvl5pPr>
            <a:lvl6pPr marL="2743200" marR="0" lvl="5" indent="-317500" algn="l" rtl="0">
              <a:lnSpc>
                <a:spcPct val="100000"/>
              </a:lnSpc>
              <a:spcBef>
                <a:spcPts val="0"/>
              </a:spcBef>
              <a:spcAft>
                <a:spcPts val="0"/>
              </a:spcAft>
              <a:buClr>
                <a:schemeClr val="dk1"/>
              </a:buClr>
              <a:buSzPts val="1400"/>
              <a:buFont typeface="Chivo"/>
              <a:buChar char="■"/>
              <a:defRPr sz="1400" b="0" i="0" u="none" strike="noStrike" cap="none">
                <a:solidFill>
                  <a:schemeClr val="accent1"/>
                </a:solidFill>
                <a:latin typeface="Barlow"/>
                <a:ea typeface="Barlow"/>
                <a:cs typeface="Barlow"/>
                <a:sym typeface="Barlow"/>
              </a:defRPr>
            </a:lvl6pPr>
            <a:lvl7pPr marL="3200400" marR="0" lvl="6" indent="-317500" algn="l" rtl="0">
              <a:lnSpc>
                <a:spcPct val="100000"/>
              </a:lnSpc>
              <a:spcBef>
                <a:spcPts val="0"/>
              </a:spcBef>
              <a:spcAft>
                <a:spcPts val="0"/>
              </a:spcAft>
              <a:buClr>
                <a:schemeClr val="dk1"/>
              </a:buClr>
              <a:buSzPts val="1400"/>
              <a:buFont typeface="Chivo"/>
              <a:buChar char="●"/>
              <a:defRPr sz="1400" b="0" i="0" u="none" strike="noStrike" cap="none">
                <a:solidFill>
                  <a:schemeClr val="accent1"/>
                </a:solidFill>
                <a:latin typeface="Barlow"/>
                <a:ea typeface="Barlow"/>
                <a:cs typeface="Barlow"/>
                <a:sym typeface="Barlow"/>
              </a:defRPr>
            </a:lvl7pPr>
            <a:lvl8pPr marL="3657600" marR="0" lvl="7" indent="-317500" algn="l" rtl="0">
              <a:lnSpc>
                <a:spcPct val="100000"/>
              </a:lnSpc>
              <a:spcBef>
                <a:spcPts val="0"/>
              </a:spcBef>
              <a:spcAft>
                <a:spcPts val="0"/>
              </a:spcAft>
              <a:buClr>
                <a:schemeClr val="dk1"/>
              </a:buClr>
              <a:buSzPts val="1400"/>
              <a:buFont typeface="Chivo"/>
              <a:buChar char="○"/>
              <a:defRPr sz="1400" b="0" i="0" u="none" strike="noStrike" cap="none">
                <a:solidFill>
                  <a:schemeClr val="accent1"/>
                </a:solidFill>
                <a:latin typeface="Barlow"/>
                <a:ea typeface="Barlow"/>
                <a:cs typeface="Barlow"/>
                <a:sym typeface="Barlow"/>
              </a:defRPr>
            </a:lvl8pPr>
            <a:lvl9pPr marL="4114800" marR="0" lvl="8" indent="-317500" algn="l" rtl="0">
              <a:lnSpc>
                <a:spcPct val="100000"/>
              </a:lnSpc>
              <a:spcBef>
                <a:spcPts val="0"/>
              </a:spcBef>
              <a:spcAft>
                <a:spcPts val="0"/>
              </a:spcAft>
              <a:buClr>
                <a:schemeClr val="dk1"/>
              </a:buClr>
              <a:buSzPts val="1400"/>
              <a:buFont typeface="Chivo"/>
              <a:buChar char="■"/>
              <a:defRPr sz="1400" b="0" i="0" u="none" strike="noStrike" cap="none">
                <a:solidFill>
                  <a:schemeClr val="accent1"/>
                </a:solidFill>
                <a:latin typeface="Barlow"/>
                <a:ea typeface="Barlow"/>
                <a:cs typeface="Barlow"/>
                <a:sym typeface="Barlow"/>
              </a:defRPr>
            </a:lvl9pPr>
          </a:lstStyle>
          <a:p>
            <a:pPr marL="457200" marR="0" lvl="0" indent="-292100" algn="just" defTabSz="914400" rtl="0" eaLnBrk="1" fontAlgn="auto" latinLnBrk="0" hangingPunct="1">
              <a:lnSpc>
                <a:spcPct val="100000"/>
              </a:lnSpc>
              <a:spcBef>
                <a:spcPts val="0"/>
              </a:spcBef>
              <a:spcAft>
                <a:spcPts val="0"/>
              </a:spcAft>
              <a:buClr>
                <a:srgbClr val="BA68C8"/>
              </a:buClr>
              <a:buSzPts val="1000"/>
              <a:buFont typeface="Wingdings 2" panose="05020102010507070707" pitchFamily="18" charset="2"/>
              <a:buNone/>
              <a:tabLst/>
              <a:defRPr/>
            </a:pPr>
            <a:r>
              <a:rPr kumimoji="0" lang="en-US" altLang="en-US" b="0" i="0"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Barlow"/>
              </a:rPr>
              <a:t>This project consists of </a:t>
            </a:r>
            <a:r>
              <a:rPr kumimoji="0" lang="en-US" altLang="en-US" b="1" i="0" strike="noStrike" kern="0" cap="none" spc="0" normalizeH="0" baseline="0" noProof="0" dirty="0" err="1">
                <a:ln>
                  <a:noFill/>
                </a:ln>
                <a:solidFill>
                  <a:schemeClr val="tx1"/>
                </a:solidFill>
                <a:effectLst/>
                <a:uLnTx/>
                <a:uFillTx/>
                <a:latin typeface="Times New Roman" panose="02020603050405020304" pitchFamily="18" charset="0"/>
                <a:cs typeface="Times New Roman" panose="02020603050405020304" pitchFamily="18" charset="0"/>
                <a:sym typeface="Barlow"/>
              </a:rPr>
              <a:t>th</a:t>
            </a:r>
            <a:r>
              <a:rPr lang="en-US" altLang="en-US" b="1" dirty="0" err="1">
                <a:solidFill>
                  <a:schemeClr val="tx1"/>
                </a:solidFill>
                <a:latin typeface="Times New Roman" panose="02020603050405020304" pitchFamily="18" charset="0"/>
                <a:cs typeface="Times New Roman" panose="02020603050405020304" pitchFamily="18" charset="0"/>
              </a:rPr>
              <a:t>ree</a:t>
            </a:r>
            <a:r>
              <a:rPr lang="en-US" altLang="en-US" dirty="0">
                <a:solidFill>
                  <a:schemeClr val="tx1"/>
                </a:solidFill>
                <a:latin typeface="Times New Roman" panose="02020603050405020304" pitchFamily="18" charset="0"/>
                <a:cs typeface="Times New Roman" panose="02020603050405020304" pitchFamily="18" charset="0"/>
              </a:rPr>
              <a:t> modules which are as follows:</a:t>
            </a:r>
            <a:endParaRPr kumimoji="0" lang="en-US" altLang="en-US" b="0" i="0"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Barlow"/>
            </a:endParaRPr>
          </a:p>
          <a:p>
            <a:pPr marL="457200" marR="0" lvl="0" indent="-292100" algn="just" defTabSz="914400" rtl="0" eaLnBrk="1" fontAlgn="auto" latinLnBrk="0" hangingPunct="1">
              <a:lnSpc>
                <a:spcPct val="100000"/>
              </a:lnSpc>
              <a:spcBef>
                <a:spcPts val="0"/>
              </a:spcBef>
              <a:spcAft>
                <a:spcPts val="0"/>
              </a:spcAft>
              <a:buClr>
                <a:srgbClr val="BA68C8"/>
              </a:buClr>
              <a:buSzPts val="1000"/>
              <a:buFont typeface="Wingdings 2" panose="05020102010507070707" pitchFamily="18" charset="2"/>
              <a:buNone/>
              <a:tabLst/>
              <a:defRPr/>
            </a:pPr>
            <a:endParaRPr kumimoji="0" lang="en-US" altLang="en-US" sz="2000" b="0" i="0" u="none" strike="noStrike" kern="0" cap="none" spc="0" normalizeH="0" baseline="0" noProof="0" dirty="0">
              <a:ln>
                <a:noFill/>
              </a:ln>
              <a:solidFill>
                <a:srgbClr val="292929">
                  <a:lumMod val="50000"/>
                </a:srgbClr>
              </a:solidFill>
              <a:effectLst/>
              <a:uLnTx/>
              <a:uFillTx/>
              <a:latin typeface="Times New Roman" panose="02020603050405020304" pitchFamily="18" charset="0"/>
              <a:cs typeface="Times New Roman" panose="02020603050405020304" pitchFamily="18" charset="0"/>
              <a:sym typeface="Barlow"/>
            </a:endParaRPr>
          </a:p>
          <a:p>
            <a:pPr marL="342900" marR="0" lvl="0" indent="-342900" algn="l" defTabSz="914400" rtl="0" eaLnBrk="1" fontAlgn="auto" latinLnBrk="0" hangingPunct="1">
              <a:lnSpc>
                <a:spcPct val="100000"/>
              </a:lnSpc>
              <a:spcBef>
                <a:spcPts val="0"/>
              </a:spcBef>
              <a:spcAft>
                <a:spcPts val="0"/>
              </a:spcAft>
              <a:buClr>
                <a:srgbClr val="000000"/>
              </a:buClr>
              <a:buSzPts val="1100"/>
              <a:buFont typeface="Chivo"/>
              <a:buChar char="●"/>
              <a:tabLst/>
              <a:defRPr/>
            </a:pPr>
            <a:r>
              <a:rPr kumimoji="0" lang="en-US"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Barlow"/>
              </a:rPr>
              <a:t>Admin Module – Forecast Module</a:t>
            </a:r>
          </a:p>
          <a:p>
            <a:pPr marL="342900" marR="0" lvl="0" indent="-342900" algn="l" defTabSz="914400" rtl="0" eaLnBrk="1" fontAlgn="auto" latinLnBrk="0" hangingPunct="1">
              <a:lnSpc>
                <a:spcPct val="100000"/>
              </a:lnSpc>
              <a:spcBef>
                <a:spcPts val="0"/>
              </a:spcBef>
              <a:spcAft>
                <a:spcPts val="0"/>
              </a:spcAft>
              <a:buClr>
                <a:srgbClr val="000000"/>
              </a:buClr>
              <a:buSzPts val="1100"/>
              <a:buFont typeface="Chivo"/>
              <a:buChar char="●"/>
              <a:tabLst/>
              <a:defRPr/>
            </a:pPr>
            <a:r>
              <a:rPr lang="en-US" dirty="0">
                <a:solidFill>
                  <a:schemeClr val="tx1"/>
                </a:solidFill>
                <a:latin typeface="Times New Roman" panose="02020603050405020304" pitchFamily="18" charset="0"/>
                <a:cs typeface="Times New Roman" panose="02020603050405020304" pitchFamily="18" charset="0"/>
              </a:rPr>
              <a:t>Primary Consumer Module: </a:t>
            </a:r>
          </a:p>
          <a:p>
            <a:pPr marL="0" marR="0" lvl="0" indent="0" algn="l" defTabSz="914400" rtl="0" eaLnBrk="1" fontAlgn="auto" latinLnBrk="0" hangingPunct="1">
              <a:lnSpc>
                <a:spcPct val="100000"/>
              </a:lnSpc>
              <a:spcBef>
                <a:spcPts val="0"/>
              </a:spcBef>
              <a:spcAft>
                <a:spcPts val="0"/>
              </a:spcAft>
              <a:buClr>
                <a:srgbClr val="000000"/>
              </a:buClr>
              <a:buSzPts val="1100"/>
              <a:buNone/>
              <a:tabLst/>
              <a:defRPr/>
            </a:pP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i</a:t>
            </a:r>
            <a:r>
              <a:rPr lang="en-US" dirty="0">
                <a:solidFill>
                  <a:schemeClr val="tx1"/>
                </a:solidFill>
                <a:latin typeface="Times New Roman" panose="02020603050405020304" pitchFamily="18" charset="0"/>
                <a:cs typeface="Times New Roman" panose="02020603050405020304" pitchFamily="18" charset="0"/>
              </a:rPr>
              <a:t>) Results Module</a:t>
            </a:r>
          </a:p>
          <a:p>
            <a:pPr marL="0" marR="0" lvl="0" indent="0" algn="l" defTabSz="914400" rtl="0" eaLnBrk="1" fontAlgn="auto" latinLnBrk="0" hangingPunct="1">
              <a:lnSpc>
                <a:spcPct val="100000"/>
              </a:lnSpc>
              <a:spcBef>
                <a:spcPts val="0"/>
              </a:spcBef>
              <a:spcAft>
                <a:spcPts val="0"/>
              </a:spcAft>
              <a:buClr>
                <a:srgbClr val="000000"/>
              </a:buClr>
              <a:buSzPts val="1100"/>
              <a:buNone/>
              <a:tabLst/>
              <a:defRPr/>
            </a:pPr>
            <a:r>
              <a:rPr lang="en-US" dirty="0">
                <a:solidFill>
                  <a:schemeClr val="tx1"/>
                </a:solidFill>
                <a:latin typeface="Times New Roman" panose="02020603050405020304" pitchFamily="18" charset="0"/>
                <a:cs typeface="Times New Roman" panose="02020603050405020304" pitchFamily="18" charset="0"/>
              </a:rPr>
              <a:t>	ii) Cluster based connectivity module</a:t>
            </a:r>
          </a:p>
          <a:p>
            <a:pPr marL="342900" marR="0" lvl="0" indent="-342900" algn="l" defTabSz="914400" rtl="0" eaLnBrk="1" fontAlgn="auto" latinLnBrk="0" hangingPunct="1">
              <a:lnSpc>
                <a:spcPct val="100000"/>
              </a:lnSpc>
              <a:spcBef>
                <a:spcPts val="0"/>
              </a:spcBef>
              <a:spcAft>
                <a:spcPts val="0"/>
              </a:spcAft>
              <a:buClr>
                <a:srgbClr val="000000"/>
              </a:buClr>
              <a:buSzPts val="1100"/>
              <a:buFont typeface="Chivo"/>
              <a:buChar char="●"/>
              <a:tabLst/>
              <a:defRPr/>
            </a:pPr>
            <a:r>
              <a:rPr kumimoji="0" lang="en-US"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Barlow"/>
              </a:rPr>
              <a:t>Secondary Consumer Module – Notification Module</a:t>
            </a:r>
          </a:p>
        </p:txBody>
      </p:sp>
    </p:spTree>
    <p:extLst>
      <p:ext uri="{BB962C8B-B14F-4D97-AF65-F5344CB8AC3E}">
        <p14:creationId xmlns:p14="http://schemas.microsoft.com/office/powerpoint/2010/main" val="1873543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336;p93">
            <a:extLst>
              <a:ext uri="{FF2B5EF4-FFF2-40B4-BE49-F238E27FC236}">
                <a16:creationId xmlns:a16="http://schemas.microsoft.com/office/drawing/2014/main" id="{8AFF1D5A-B955-8436-4F3E-52A86F838922}"/>
              </a:ext>
            </a:extLst>
          </p:cNvPr>
          <p:cNvSpPr txBox="1">
            <a:spLocks/>
          </p:cNvSpPr>
          <p:nvPr/>
        </p:nvSpPr>
        <p:spPr>
          <a:xfrm>
            <a:off x="713225" y="539500"/>
            <a:ext cx="7717500" cy="538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000"/>
              <a:buFont typeface="Share Tech Mono"/>
              <a:buNone/>
              <a:defRPr sz="3000" b="1" i="0" u="none" strike="noStrike" cap="none">
                <a:solidFill>
                  <a:schemeClr val="accent6"/>
                </a:solidFill>
                <a:latin typeface="Share Tech Mono"/>
                <a:ea typeface="Share Tech Mono"/>
                <a:cs typeface="Share Tech Mono"/>
                <a:sym typeface="Share Tech Mono"/>
              </a:defRPr>
            </a:lvl1pPr>
            <a:lvl2pPr marR="0" lvl="1"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9pPr>
          </a:lstStyle>
          <a:p>
            <a:pPr algn="ctr"/>
            <a:r>
              <a:rPr lang="en-US" dirty="0">
                <a:solidFill>
                  <a:srgbClr val="380093"/>
                </a:solidFill>
                <a:latin typeface="Times New Roman" panose="02020603050405020304" pitchFamily="18" charset="0"/>
                <a:cs typeface="Times New Roman" panose="02020603050405020304" pitchFamily="18" charset="0"/>
              </a:rPr>
              <a:t>ADMIN MODULE – FORECAST MODULE</a:t>
            </a:r>
          </a:p>
        </p:txBody>
      </p:sp>
      <p:sp>
        <p:nvSpPr>
          <p:cNvPr id="3" name="Google Shape;3335;p93">
            <a:extLst>
              <a:ext uri="{FF2B5EF4-FFF2-40B4-BE49-F238E27FC236}">
                <a16:creationId xmlns:a16="http://schemas.microsoft.com/office/drawing/2014/main" id="{997F5E73-F909-588B-9A26-08CF5D220FB5}"/>
              </a:ext>
            </a:extLst>
          </p:cNvPr>
          <p:cNvSpPr txBox="1">
            <a:spLocks/>
          </p:cNvSpPr>
          <p:nvPr/>
        </p:nvSpPr>
        <p:spPr>
          <a:xfrm>
            <a:off x="713250" y="1077700"/>
            <a:ext cx="7717500" cy="349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accent4"/>
              </a:buClr>
              <a:buSzPts val="1000"/>
              <a:buFont typeface="Chivo"/>
              <a:buChar char="●"/>
              <a:defRPr sz="1400" b="0" i="0" u="none" strike="noStrike" cap="none">
                <a:solidFill>
                  <a:schemeClr val="accent1"/>
                </a:solidFill>
                <a:latin typeface="Barlow"/>
                <a:ea typeface="Barlow"/>
                <a:cs typeface="Barlow"/>
                <a:sym typeface="Barlow"/>
              </a:defRPr>
            </a:lvl1pPr>
            <a:lvl2pPr marL="914400" marR="0" lvl="1" indent="-317500" algn="l" rtl="0">
              <a:lnSpc>
                <a:spcPct val="100000"/>
              </a:lnSpc>
              <a:spcBef>
                <a:spcPts val="0"/>
              </a:spcBef>
              <a:spcAft>
                <a:spcPts val="0"/>
              </a:spcAft>
              <a:buClr>
                <a:schemeClr val="dk1"/>
              </a:buClr>
              <a:buSzPts val="1400"/>
              <a:buFont typeface="Chivo"/>
              <a:buChar char="○"/>
              <a:defRPr sz="1400" b="0" i="0" u="none" strike="noStrike" cap="none">
                <a:solidFill>
                  <a:schemeClr val="accent1"/>
                </a:solidFill>
                <a:latin typeface="Barlow"/>
                <a:ea typeface="Barlow"/>
                <a:cs typeface="Barlow"/>
                <a:sym typeface="Barlow"/>
              </a:defRPr>
            </a:lvl2pPr>
            <a:lvl3pPr marL="1371600" marR="0" lvl="2" indent="-317500" algn="l" rtl="0">
              <a:lnSpc>
                <a:spcPct val="100000"/>
              </a:lnSpc>
              <a:spcBef>
                <a:spcPts val="0"/>
              </a:spcBef>
              <a:spcAft>
                <a:spcPts val="0"/>
              </a:spcAft>
              <a:buClr>
                <a:schemeClr val="dk1"/>
              </a:buClr>
              <a:buSzPts val="1400"/>
              <a:buFont typeface="Chivo"/>
              <a:buChar char="■"/>
              <a:defRPr sz="1400" b="0" i="0" u="none" strike="noStrike" cap="none">
                <a:solidFill>
                  <a:schemeClr val="accent1"/>
                </a:solidFill>
                <a:latin typeface="Barlow"/>
                <a:ea typeface="Barlow"/>
                <a:cs typeface="Barlow"/>
                <a:sym typeface="Barlow"/>
              </a:defRPr>
            </a:lvl3pPr>
            <a:lvl4pPr marL="1828800" marR="0" lvl="3" indent="-317500" algn="l" rtl="0">
              <a:lnSpc>
                <a:spcPct val="100000"/>
              </a:lnSpc>
              <a:spcBef>
                <a:spcPts val="0"/>
              </a:spcBef>
              <a:spcAft>
                <a:spcPts val="0"/>
              </a:spcAft>
              <a:buClr>
                <a:schemeClr val="dk1"/>
              </a:buClr>
              <a:buSzPts val="1400"/>
              <a:buFont typeface="Chivo"/>
              <a:buChar char="●"/>
              <a:defRPr sz="1400" b="0" i="0" u="none" strike="noStrike" cap="none">
                <a:solidFill>
                  <a:schemeClr val="accent1"/>
                </a:solidFill>
                <a:latin typeface="Barlow"/>
                <a:ea typeface="Barlow"/>
                <a:cs typeface="Barlow"/>
                <a:sym typeface="Barlow"/>
              </a:defRPr>
            </a:lvl4pPr>
            <a:lvl5pPr marL="2286000" marR="0" lvl="4" indent="-317500" algn="l" rtl="0">
              <a:lnSpc>
                <a:spcPct val="100000"/>
              </a:lnSpc>
              <a:spcBef>
                <a:spcPts val="0"/>
              </a:spcBef>
              <a:spcAft>
                <a:spcPts val="0"/>
              </a:spcAft>
              <a:buClr>
                <a:schemeClr val="dk1"/>
              </a:buClr>
              <a:buSzPts val="1400"/>
              <a:buFont typeface="Chivo"/>
              <a:buChar char="○"/>
              <a:defRPr sz="1400" b="0" i="0" u="none" strike="noStrike" cap="none">
                <a:solidFill>
                  <a:schemeClr val="accent1"/>
                </a:solidFill>
                <a:latin typeface="Barlow"/>
                <a:ea typeface="Barlow"/>
                <a:cs typeface="Barlow"/>
                <a:sym typeface="Barlow"/>
              </a:defRPr>
            </a:lvl5pPr>
            <a:lvl6pPr marL="2743200" marR="0" lvl="5" indent="-317500" algn="l" rtl="0">
              <a:lnSpc>
                <a:spcPct val="100000"/>
              </a:lnSpc>
              <a:spcBef>
                <a:spcPts val="0"/>
              </a:spcBef>
              <a:spcAft>
                <a:spcPts val="0"/>
              </a:spcAft>
              <a:buClr>
                <a:schemeClr val="dk1"/>
              </a:buClr>
              <a:buSzPts val="1400"/>
              <a:buFont typeface="Chivo"/>
              <a:buChar char="■"/>
              <a:defRPr sz="1400" b="0" i="0" u="none" strike="noStrike" cap="none">
                <a:solidFill>
                  <a:schemeClr val="accent1"/>
                </a:solidFill>
                <a:latin typeface="Barlow"/>
                <a:ea typeface="Barlow"/>
                <a:cs typeface="Barlow"/>
                <a:sym typeface="Barlow"/>
              </a:defRPr>
            </a:lvl6pPr>
            <a:lvl7pPr marL="3200400" marR="0" lvl="6" indent="-317500" algn="l" rtl="0">
              <a:lnSpc>
                <a:spcPct val="100000"/>
              </a:lnSpc>
              <a:spcBef>
                <a:spcPts val="0"/>
              </a:spcBef>
              <a:spcAft>
                <a:spcPts val="0"/>
              </a:spcAft>
              <a:buClr>
                <a:schemeClr val="dk1"/>
              </a:buClr>
              <a:buSzPts val="1400"/>
              <a:buFont typeface="Chivo"/>
              <a:buChar char="●"/>
              <a:defRPr sz="1400" b="0" i="0" u="none" strike="noStrike" cap="none">
                <a:solidFill>
                  <a:schemeClr val="accent1"/>
                </a:solidFill>
                <a:latin typeface="Barlow"/>
                <a:ea typeface="Barlow"/>
                <a:cs typeface="Barlow"/>
                <a:sym typeface="Barlow"/>
              </a:defRPr>
            </a:lvl7pPr>
            <a:lvl8pPr marL="3657600" marR="0" lvl="7" indent="-317500" algn="l" rtl="0">
              <a:lnSpc>
                <a:spcPct val="100000"/>
              </a:lnSpc>
              <a:spcBef>
                <a:spcPts val="0"/>
              </a:spcBef>
              <a:spcAft>
                <a:spcPts val="0"/>
              </a:spcAft>
              <a:buClr>
                <a:schemeClr val="dk1"/>
              </a:buClr>
              <a:buSzPts val="1400"/>
              <a:buFont typeface="Chivo"/>
              <a:buChar char="○"/>
              <a:defRPr sz="1400" b="0" i="0" u="none" strike="noStrike" cap="none">
                <a:solidFill>
                  <a:schemeClr val="accent1"/>
                </a:solidFill>
                <a:latin typeface="Barlow"/>
                <a:ea typeface="Barlow"/>
                <a:cs typeface="Barlow"/>
                <a:sym typeface="Barlow"/>
              </a:defRPr>
            </a:lvl8pPr>
            <a:lvl9pPr marL="4114800" marR="0" lvl="8" indent="-317500" algn="l" rtl="0">
              <a:lnSpc>
                <a:spcPct val="100000"/>
              </a:lnSpc>
              <a:spcBef>
                <a:spcPts val="0"/>
              </a:spcBef>
              <a:spcAft>
                <a:spcPts val="0"/>
              </a:spcAft>
              <a:buClr>
                <a:schemeClr val="dk1"/>
              </a:buClr>
              <a:buSzPts val="1400"/>
              <a:buFont typeface="Chivo"/>
              <a:buChar char="■"/>
              <a:defRPr sz="1400" b="0" i="0" u="none" strike="noStrike" cap="none">
                <a:solidFill>
                  <a:schemeClr val="accent1"/>
                </a:solidFill>
                <a:latin typeface="Barlow"/>
                <a:ea typeface="Barlow"/>
                <a:cs typeface="Barlow"/>
                <a:sym typeface="Barlow"/>
              </a:defRPr>
            </a:lvl9pPr>
          </a:lstStyle>
          <a:p>
            <a:pPr marL="457200" marR="0" lvl="0" indent="-292100" algn="just" defTabSz="914400" rtl="0" eaLnBrk="1" fontAlgn="auto" latinLnBrk="0" hangingPunct="1">
              <a:lnSpc>
                <a:spcPct val="100000"/>
              </a:lnSpc>
              <a:spcBef>
                <a:spcPts val="0"/>
              </a:spcBef>
              <a:spcAft>
                <a:spcPts val="0"/>
              </a:spcAft>
              <a:buClr>
                <a:srgbClr val="BA68C8"/>
              </a:buClr>
              <a:buSzPts val="1000"/>
              <a:buFont typeface="Wingdings 2" panose="05020102010507070707" pitchFamily="18" charset="2"/>
              <a:buNone/>
              <a:tabLst/>
              <a:defRPr/>
            </a:pPr>
            <a:r>
              <a:rPr lang="en-US" dirty="0">
                <a:solidFill>
                  <a:schemeClr val="tx1"/>
                </a:solidFill>
                <a:latin typeface="Times New Roman" panose="02020603050405020304" pitchFamily="18" charset="0"/>
                <a:cs typeface="Times New Roman" panose="02020603050405020304" pitchFamily="18" charset="0"/>
              </a:rPr>
              <a:t>BLOCK DIAGRAM</a:t>
            </a:r>
            <a:r>
              <a:rPr kumimoji="0" lang="en-US"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Barlow"/>
              </a:rPr>
              <a:t>:</a:t>
            </a:r>
          </a:p>
        </p:txBody>
      </p:sp>
      <p:pic>
        <p:nvPicPr>
          <p:cNvPr id="4" name="Picture 3">
            <a:extLst>
              <a:ext uri="{FF2B5EF4-FFF2-40B4-BE49-F238E27FC236}">
                <a16:creationId xmlns:a16="http://schemas.microsoft.com/office/drawing/2014/main" id="{3567E8E2-2BB7-AC81-E3BF-B62BB6C90011}"/>
              </a:ext>
            </a:extLst>
          </p:cNvPr>
          <p:cNvPicPr>
            <a:picLocks noChangeAspect="1"/>
          </p:cNvPicPr>
          <p:nvPr/>
        </p:nvPicPr>
        <p:blipFill>
          <a:blip r:embed="rId2"/>
          <a:stretch>
            <a:fillRect/>
          </a:stretch>
        </p:blipFill>
        <p:spPr>
          <a:xfrm>
            <a:off x="1386564" y="1824925"/>
            <a:ext cx="6370872" cy="1493649"/>
          </a:xfrm>
          <a:prstGeom prst="rect">
            <a:avLst/>
          </a:prstGeom>
        </p:spPr>
      </p:pic>
    </p:spTree>
    <p:extLst>
      <p:ext uri="{BB962C8B-B14F-4D97-AF65-F5344CB8AC3E}">
        <p14:creationId xmlns:p14="http://schemas.microsoft.com/office/powerpoint/2010/main" val="2483486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82345211-0CFF-F1EC-2CB9-C7D1B3BC39CE}"/>
              </a:ext>
            </a:extLst>
          </p:cNvPr>
          <p:cNvPicPr>
            <a:picLocks noChangeAspect="1"/>
          </p:cNvPicPr>
          <p:nvPr/>
        </p:nvPicPr>
        <p:blipFill>
          <a:blip r:embed="rId2"/>
          <a:stretch>
            <a:fillRect/>
          </a:stretch>
        </p:blipFill>
        <p:spPr>
          <a:xfrm>
            <a:off x="0" y="987574"/>
            <a:ext cx="9144000" cy="2555748"/>
          </a:xfrm>
          <a:prstGeom prst="rect">
            <a:avLst/>
          </a:prstGeom>
        </p:spPr>
      </p:pic>
      <p:sp>
        <p:nvSpPr>
          <p:cNvPr id="28" name="Title 1">
            <a:extLst>
              <a:ext uri="{FF2B5EF4-FFF2-40B4-BE49-F238E27FC236}">
                <a16:creationId xmlns:a16="http://schemas.microsoft.com/office/drawing/2014/main" id="{1C9710E0-6095-F106-741B-E2B197200F36}"/>
              </a:ext>
            </a:extLst>
          </p:cNvPr>
          <p:cNvSpPr txBox="1">
            <a:spLocks/>
          </p:cNvSpPr>
          <p:nvPr/>
        </p:nvSpPr>
        <p:spPr>
          <a:xfrm>
            <a:off x="830424" y="267494"/>
            <a:ext cx="7483151" cy="562305"/>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buClrTx/>
              <a:buFontTx/>
            </a:pPr>
            <a:r>
              <a:rPr lang="en-US" sz="3000" b="1" dirty="0">
                <a:solidFill>
                  <a:srgbClr val="380093"/>
                </a:solidFill>
                <a:latin typeface="Times New Roman" panose="02020603050405020304" pitchFamily="18" charset="0"/>
                <a:cs typeface="Times New Roman" panose="02020603050405020304" pitchFamily="18" charset="0"/>
              </a:rPr>
              <a:t>FORECAST MODULE</a:t>
            </a:r>
            <a:endParaRPr lang="en-IN" sz="3000" b="1" dirty="0">
              <a:solidFill>
                <a:srgbClr val="38009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31957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81201A87-E0A7-2985-CFDA-A7A4DB9EBFF5}"/>
              </a:ext>
            </a:extLst>
          </p:cNvPr>
          <p:cNvSpPr txBox="1">
            <a:spLocks/>
          </p:cNvSpPr>
          <p:nvPr/>
        </p:nvSpPr>
        <p:spPr>
          <a:xfrm>
            <a:off x="1259632" y="339502"/>
            <a:ext cx="6810028" cy="55880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5200"/>
              <a:buFont typeface="Share Tech Mono"/>
              <a:buNone/>
              <a:defRPr sz="4900" b="1" i="0" u="none" strike="noStrike" cap="none">
                <a:solidFill>
                  <a:schemeClr val="accent6"/>
                </a:solidFill>
                <a:latin typeface="Share Tech Mono"/>
                <a:ea typeface="Share Tech Mono"/>
                <a:cs typeface="Share Tech Mono"/>
                <a:sym typeface="Share Tech Mono"/>
              </a:defRPr>
            </a:lvl1pPr>
            <a:lvl2pPr marR="0" lvl="1"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2pPr>
            <a:lvl3pPr marR="0" lvl="2"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3pPr>
            <a:lvl4pPr marR="0" lvl="3"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4pPr>
            <a:lvl5pPr marR="0" lvl="4"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5pPr>
            <a:lvl6pPr marR="0" lvl="5"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6pPr>
            <a:lvl7pPr marR="0" lvl="6"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7pPr>
            <a:lvl8pPr marR="0" lvl="7"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8pPr>
            <a:lvl9pPr marR="0" lvl="8"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80093"/>
              </a:buClr>
              <a:buSzPts val="5200"/>
              <a:buFont typeface="Share Tech Mono"/>
              <a:buNone/>
              <a:tabLst/>
              <a:defRPr/>
            </a:pPr>
            <a:r>
              <a:rPr kumimoji="0" lang="en-IN" sz="3000" b="1" i="0" u="none" strike="noStrike" kern="0" cap="none" spc="0" normalizeH="0" baseline="0" noProof="0">
                <a:ln>
                  <a:noFill/>
                </a:ln>
                <a:solidFill>
                  <a:srgbClr val="380093"/>
                </a:solidFill>
                <a:effectLst/>
                <a:uLnTx/>
                <a:uFillTx/>
                <a:latin typeface="Times New Roman" panose="02020603050405020304" pitchFamily="18" charset="0"/>
                <a:cs typeface="Times New Roman" panose="02020603050405020304" pitchFamily="18" charset="0"/>
                <a:sym typeface="Share Tech Mono"/>
              </a:rPr>
              <a:t>TABLE OF CONTENTS</a:t>
            </a:r>
            <a:endParaRPr kumimoji="0" lang="en-IN" sz="4900" b="1" i="0" u="none" strike="noStrike" kern="0" cap="none" spc="0" normalizeH="0" baseline="0" noProof="0" dirty="0">
              <a:ln>
                <a:noFill/>
              </a:ln>
              <a:solidFill>
                <a:srgbClr val="380093"/>
              </a:solidFill>
              <a:effectLst/>
              <a:uLnTx/>
              <a:uFillTx/>
              <a:latin typeface="Share Tech Mono"/>
              <a:sym typeface="Share Tech Mono"/>
            </a:endParaRPr>
          </a:p>
        </p:txBody>
      </p:sp>
      <p:sp>
        <p:nvSpPr>
          <p:cNvPr id="15" name="Google Shape;830;p45">
            <a:extLst>
              <a:ext uri="{FF2B5EF4-FFF2-40B4-BE49-F238E27FC236}">
                <a16:creationId xmlns:a16="http://schemas.microsoft.com/office/drawing/2014/main" id="{04FE2380-6B98-0678-BD30-366189E9148B}"/>
              </a:ext>
            </a:extLst>
          </p:cNvPr>
          <p:cNvSpPr/>
          <p:nvPr/>
        </p:nvSpPr>
        <p:spPr>
          <a:xfrm>
            <a:off x="0" y="1460900"/>
            <a:ext cx="1561800" cy="2573700"/>
          </a:xfrm>
          <a:prstGeom prst="rect">
            <a:avLst/>
          </a:prstGeom>
          <a:solidFill>
            <a:srgbClr val="380093"/>
          </a:solidFill>
          <a:ln w="9525" cap="flat" cmpd="sng">
            <a:solidFill>
              <a:srgbClr val="38009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 name="Google Shape;833;p45">
            <a:extLst>
              <a:ext uri="{FF2B5EF4-FFF2-40B4-BE49-F238E27FC236}">
                <a16:creationId xmlns:a16="http://schemas.microsoft.com/office/drawing/2014/main" id="{EC837DFD-6872-0311-FE81-39E7A302305D}"/>
              </a:ext>
            </a:extLst>
          </p:cNvPr>
          <p:cNvSpPr txBox="1">
            <a:spLocks/>
          </p:cNvSpPr>
          <p:nvPr/>
        </p:nvSpPr>
        <p:spPr>
          <a:xfrm>
            <a:off x="713225" y="1807038"/>
            <a:ext cx="848700" cy="51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5200"/>
              <a:buFont typeface="Share Tech Mono"/>
              <a:buNone/>
              <a:defRPr sz="4900" b="1" i="0" u="none" strike="noStrike" cap="none">
                <a:solidFill>
                  <a:schemeClr val="accent6"/>
                </a:solidFill>
                <a:latin typeface="Share Tech Mono"/>
                <a:ea typeface="Share Tech Mono"/>
                <a:cs typeface="Share Tech Mono"/>
                <a:sym typeface="Share Tech Mono"/>
              </a:defRPr>
            </a:lvl1pPr>
            <a:lvl2pPr marR="0" lvl="1"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2pPr>
            <a:lvl3pPr marR="0" lvl="2"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3pPr>
            <a:lvl4pPr marR="0" lvl="3"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4pPr>
            <a:lvl5pPr marR="0" lvl="4"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5pPr>
            <a:lvl6pPr marR="0" lvl="5"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6pPr>
            <a:lvl7pPr marR="0" lvl="6"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7pPr>
            <a:lvl8pPr marR="0" lvl="7"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8pPr>
            <a:lvl9pPr marR="0" lvl="8"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9pPr>
          </a:lstStyle>
          <a:p>
            <a:pPr algn="ctr">
              <a:buClr>
                <a:srgbClr val="380093"/>
              </a:buClr>
            </a:pPr>
            <a:r>
              <a:rPr lang="en" sz="3000" dirty="0">
                <a:solidFill>
                  <a:srgbClr val="FFFFFF"/>
                </a:solidFill>
                <a:latin typeface="Times New Roman" panose="02020603050405020304" pitchFamily="18" charset="0"/>
                <a:cs typeface="Times New Roman" panose="02020603050405020304" pitchFamily="18" charset="0"/>
              </a:rPr>
              <a:t>01</a:t>
            </a:r>
          </a:p>
        </p:txBody>
      </p:sp>
      <p:sp>
        <p:nvSpPr>
          <p:cNvPr id="17" name="Google Shape;836;p45">
            <a:extLst>
              <a:ext uri="{FF2B5EF4-FFF2-40B4-BE49-F238E27FC236}">
                <a16:creationId xmlns:a16="http://schemas.microsoft.com/office/drawing/2014/main" id="{5B2A1500-A65D-0369-DB02-F17D4BC580AE}"/>
              </a:ext>
            </a:extLst>
          </p:cNvPr>
          <p:cNvSpPr txBox="1">
            <a:spLocks/>
          </p:cNvSpPr>
          <p:nvPr/>
        </p:nvSpPr>
        <p:spPr>
          <a:xfrm>
            <a:off x="713225" y="3195512"/>
            <a:ext cx="848700" cy="512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000" b="1" dirty="0">
                <a:solidFill>
                  <a:srgbClr val="FFFFFF"/>
                </a:solidFill>
                <a:latin typeface="Times New Roman" panose="02020603050405020304" pitchFamily="18" charset="0"/>
                <a:cs typeface="Times New Roman" panose="02020603050405020304" pitchFamily="18" charset="0"/>
              </a:rPr>
              <a:t>02</a:t>
            </a:r>
          </a:p>
        </p:txBody>
      </p:sp>
      <p:pic>
        <p:nvPicPr>
          <p:cNvPr id="18" name="Picture 2">
            <a:extLst>
              <a:ext uri="{FF2B5EF4-FFF2-40B4-BE49-F238E27FC236}">
                <a16:creationId xmlns:a16="http://schemas.microsoft.com/office/drawing/2014/main" id="{6DB93575-09CA-E7E6-6ED6-BE4F5DAF68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072827"/>
            <a:ext cx="3129175" cy="3129175"/>
          </a:xfrm>
          <a:prstGeom prst="rect">
            <a:avLst/>
          </a:prstGeom>
          <a:noFill/>
          <a:extLst>
            <a:ext uri="{909E8E84-426E-40DD-AFC4-6F175D3DCCD1}">
              <a14:hiddenFill xmlns:a14="http://schemas.microsoft.com/office/drawing/2010/main">
                <a:solidFill>
                  <a:srgbClr val="FFFFFF"/>
                </a:solidFill>
              </a14:hiddenFill>
            </a:ext>
          </a:extLst>
        </p:spPr>
      </p:pic>
      <p:sp>
        <p:nvSpPr>
          <p:cNvPr id="19" name="Google Shape;837;p45">
            <a:extLst>
              <a:ext uri="{FF2B5EF4-FFF2-40B4-BE49-F238E27FC236}">
                <a16:creationId xmlns:a16="http://schemas.microsoft.com/office/drawing/2014/main" id="{15D29576-FB0B-9AEC-07EA-08B3A2193896}"/>
              </a:ext>
            </a:extLst>
          </p:cNvPr>
          <p:cNvSpPr txBox="1">
            <a:spLocks/>
          </p:cNvSpPr>
          <p:nvPr/>
        </p:nvSpPr>
        <p:spPr>
          <a:xfrm>
            <a:off x="1638083" y="1436363"/>
            <a:ext cx="2226900" cy="1221091"/>
          </a:xfrm>
          <a:prstGeom prst="rect">
            <a:avLst/>
          </a:prstGeom>
        </p:spPr>
        <p:txBody>
          <a:bodyPr spcFirstLastPara="1" wrap="square" lIns="91425" tIns="0"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solidFill>
                  <a:srgbClr val="380093"/>
                </a:solidFill>
                <a:latin typeface="Times New Roman" panose="02020603050405020304" pitchFamily="18" charset="0"/>
                <a:cs typeface="Times New Roman" panose="02020603050405020304" pitchFamily="18" charset="0"/>
              </a:rPr>
              <a:t>Introduction</a:t>
            </a:r>
          </a:p>
          <a:p>
            <a:r>
              <a:rPr lang="en-US" b="1" dirty="0">
                <a:solidFill>
                  <a:srgbClr val="380093"/>
                </a:solidFill>
                <a:latin typeface="Times New Roman" panose="02020603050405020304" pitchFamily="18" charset="0"/>
                <a:cs typeface="Times New Roman" panose="02020603050405020304" pitchFamily="18" charset="0"/>
              </a:rPr>
              <a:t>Problem Statement</a:t>
            </a:r>
          </a:p>
          <a:p>
            <a:r>
              <a:rPr lang="en-US" b="1" dirty="0">
                <a:solidFill>
                  <a:srgbClr val="380093"/>
                </a:solidFill>
                <a:latin typeface="Times New Roman" panose="02020603050405020304" pitchFamily="18" charset="0"/>
                <a:cs typeface="Times New Roman" panose="02020603050405020304" pitchFamily="18" charset="0"/>
              </a:rPr>
              <a:t>Abstract</a:t>
            </a:r>
          </a:p>
          <a:p>
            <a:r>
              <a:rPr lang="en-US" b="1" dirty="0">
                <a:solidFill>
                  <a:srgbClr val="380093"/>
                </a:solidFill>
                <a:latin typeface="Times New Roman" panose="02020603050405020304" pitchFamily="18" charset="0"/>
                <a:cs typeface="Times New Roman" panose="02020603050405020304" pitchFamily="18" charset="0"/>
              </a:rPr>
              <a:t>Objectives</a:t>
            </a:r>
          </a:p>
          <a:p>
            <a:r>
              <a:rPr lang="en-US" b="1" dirty="0">
                <a:solidFill>
                  <a:srgbClr val="380093"/>
                </a:solidFill>
                <a:latin typeface="Times New Roman" panose="02020603050405020304" pitchFamily="18" charset="0"/>
                <a:cs typeface="Times New Roman" panose="02020603050405020304" pitchFamily="18" charset="0"/>
              </a:rPr>
              <a:t>Applications</a:t>
            </a:r>
          </a:p>
        </p:txBody>
      </p:sp>
      <p:sp>
        <p:nvSpPr>
          <p:cNvPr id="20" name="Google Shape;835;p45">
            <a:extLst>
              <a:ext uri="{FF2B5EF4-FFF2-40B4-BE49-F238E27FC236}">
                <a16:creationId xmlns:a16="http://schemas.microsoft.com/office/drawing/2014/main" id="{55F1B6D0-3359-A9D0-14C8-FB315FF25198}"/>
              </a:ext>
            </a:extLst>
          </p:cNvPr>
          <p:cNvSpPr txBox="1">
            <a:spLocks/>
          </p:cNvSpPr>
          <p:nvPr/>
        </p:nvSpPr>
        <p:spPr>
          <a:xfrm>
            <a:off x="1640225" y="2890732"/>
            <a:ext cx="2226900" cy="1143868"/>
          </a:xfrm>
          <a:prstGeom prst="rect">
            <a:avLst/>
          </a:prstGeom>
        </p:spPr>
        <p:txBody>
          <a:bodyPr spcFirstLastPara="1" wrap="square" lIns="91425" tIns="0"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solidFill>
                  <a:srgbClr val="380093"/>
                </a:solidFill>
                <a:latin typeface="Times New Roman" panose="02020603050405020304" pitchFamily="18" charset="0"/>
                <a:cs typeface="Times New Roman" panose="02020603050405020304" pitchFamily="18" charset="0"/>
              </a:rPr>
              <a:t>Literature Review</a:t>
            </a:r>
          </a:p>
          <a:p>
            <a:r>
              <a:rPr lang="en-US" b="1" dirty="0">
                <a:solidFill>
                  <a:srgbClr val="380093"/>
                </a:solidFill>
                <a:latin typeface="Times New Roman" panose="02020603050405020304" pitchFamily="18" charset="0"/>
                <a:cs typeface="Times New Roman" panose="02020603050405020304" pitchFamily="18" charset="0"/>
              </a:rPr>
              <a:t>System Implementation</a:t>
            </a:r>
          </a:p>
          <a:p>
            <a:r>
              <a:rPr lang="en-US" b="1" dirty="0">
                <a:solidFill>
                  <a:srgbClr val="380093"/>
                </a:solidFill>
                <a:latin typeface="Times New Roman" panose="02020603050405020304" pitchFamily="18" charset="0"/>
                <a:cs typeface="Times New Roman" panose="02020603050405020304" pitchFamily="18" charset="0"/>
              </a:rPr>
              <a:t>System Architecture</a:t>
            </a:r>
          </a:p>
          <a:p>
            <a:r>
              <a:rPr lang="en-US" b="1" dirty="0">
                <a:solidFill>
                  <a:srgbClr val="380093"/>
                </a:solidFill>
                <a:latin typeface="Times New Roman" panose="02020603050405020304" pitchFamily="18" charset="0"/>
                <a:cs typeface="Times New Roman" panose="02020603050405020304" pitchFamily="18" charset="0"/>
              </a:rPr>
              <a:t>Functional block diagram</a:t>
            </a:r>
          </a:p>
          <a:p>
            <a:r>
              <a:rPr lang="en-US" b="1" dirty="0">
                <a:solidFill>
                  <a:srgbClr val="380093"/>
                </a:solidFill>
                <a:latin typeface="Times New Roman" panose="02020603050405020304" pitchFamily="18" charset="0"/>
                <a:cs typeface="Times New Roman" panose="02020603050405020304" pitchFamily="18" charset="0"/>
              </a:rPr>
              <a:t>Methodology</a:t>
            </a:r>
          </a:p>
        </p:txBody>
      </p:sp>
      <p:sp>
        <p:nvSpPr>
          <p:cNvPr id="21" name="Google Shape;829;p45">
            <a:extLst>
              <a:ext uri="{FF2B5EF4-FFF2-40B4-BE49-F238E27FC236}">
                <a16:creationId xmlns:a16="http://schemas.microsoft.com/office/drawing/2014/main" id="{BBE55EBC-D732-C58C-C8B0-BCE81F82CDB9}"/>
              </a:ext>
            </a:extLst>
          </p:cNvPr>
          <p:cNvSpPr/>
          <p:nvPr/>
        </p:nvSpPr>
        <p:spPr>
          <a:xfrm>
            <a:off x="7582025" y="1460900"/>
            <a:ext cx="1561800" cy="2573700"/>
          </a:xfrm>
          <a:prstGeom prst="rect">
            <a:avLst/>
          </a:prstGeom>
          <a:solidFill>
            <a:srgbClr val="380093"/>
          </a:solidFill>
          <a:ln w="9525" cap="flat" cmpd="sng">
            <a:solidFill>
              <a:srgbClr val="38009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Google Shape;840;p45">
            <a:extLst>
              <a:ext uri="{FF2B5EF4-FFF2-40B4-BE49-F238E27FC236}">
                <a16:creationId xmlns:a16="http://schemas.microsoft.com/office/drawing/2014/main" id="{3149A541-3A29-4BB9-1994-582AF3ED73D9}"/>
              </a:ext>
            </a:extLst>
          </p:cNvPr>
          <p:cNvSpPr txBox="1">
            <a:spLocks/>
          </p:cNvSpPr>
          <p:nvPr/>
        </p:nvSpPr>
        <p:spPr>
          <a:xfrm flipH="1">
            <a:off x="7582034" y="1807038"/>
            <a:ext cx="848700" cy="512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000" b="1" dirty="0">
                <a:solidFill>
                  <a:srgbClr val="FFFFFF"/>
                </a:solidFill>
                <a:latin typeface="Times New Roman" panose="02020603050405020304" pitchFamily="18" charset="0"/>
                <a:cs typeface="Times New Roman" panose="02020603050405020304" pitchFamily="18" charset="0"/>
              </a:rPr>
              <a:t>03</a:t>
            </a:r>
          </a:p>
        </p:txBody>
      </p:sp>
      <p:sp>
        <p:nvSpPr>
          <p:cNvPr id="23" name="Google Shape;839;p45">
            <a:extLst>
              <a:ext uri="{FF2B5EF4-FFF2-40B4-BE49-F238E27FC236}">
                <a16:creationId xmlns:a16="http://schemas.microsoft.com/office/drawing/2014/main" id="{9945AF92-8FA8-D4D7-F786-B22623FAC37B}"/>
              </a:ext>
            </a:extLst>
          </p:cNvPr>
          <p:cNvSpPr txBox="1">
            <a:spLocks/>
          </p:cNvSpPr>
          <p:nvPr/>
        </p:nvSpPr>
        <p:spPr>
          <a:xfrm flipH="1">
            <a:off x="4953000" y="1502238"/>
            <a:ext cx="2552742" cy="1155216"/>
          </a:xfrm>
          <a:prstGeom prst="rect">
            <a:avLst/>
          </a:prstGeom>
        </p:spPr>
        <p:txBody>
          <a:bodyPr spcFirstLastPara="1" wrap="square" lIns="91425" tIns="0"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endParaRPr lang="en-US" b="1" dirty="0">
              <a:solidFill>
                <a:srgbClr val="380093"/>
              </a:solidFill>
              <a:latin typeface="Times New Roman" panose="02020603050405020304" pitchFamily="18" charset="0"/>
              <a:cs typeface="Times New Roman" panose="02020603050405020304" pitchFamily="18" charset="0"/>
            </a:endParaRPr>
          </a:p>
          <a:p>
            <a:pPr algn="r"/>
            <a:endParaRPr lang="en-US" b="1" dirty="0">
              <a:solidFill>
                <a:srgbClr val="380093"/>
              </a:solidFill>
              <a:latin typeface="Times New Roman" panose="02020603050405020304" pitchFamily="18" charset="0"/>
              <a:cs typeface="Times New Roman" panose="02020603050405020304" pitchFamily="18" charset="0"/>
            </a:endParaRPr>
          </a:p>
          <a:p>
            <a:pPr algn="r"/>
            <a:r>
              <a:rPr lang="en-US" b="1" dirty="0">
                <a:solidFill>
                  <a:srgbClr val="380093"/>
                </a:solidFill>
                <a:latin typeface="Times New Roman" panose="02020603050405020304" pitchFamily="18" charset="0"/>
                <a:cs typeface="Times New Roman" panose="02020603050405020304" pitchFamily="18" charset="0"/>
              </a:rPr>
              <a:t>Modules</a:t>
            </a:r>
          </a:p>
          <a:p>
            <a:pPr algn="r"/>
            <a:r>
              <a:rPr lang="en-US" b="1" dirty="0">
                <a:solidFill>
                  <a:srgbClr val="380093"/>
                </a:solidFill>
                <a:latin typeface="Times New Roman" panose="02020603050405020304" pitchFamily="18" charset="0"/>
                <a:cs typeface="Times New Roman" panose="02020603050405020304" pitchFamily="18" charset="0"/>
              </a:rPr>
              <a:t>Use Case Diagram</a:t>
            </a:r>
          </a:p>
          <a:p>
            <a:pPr algn="r"/>
            <a:r>
              <a:rPr lang="en-US" b="1" dirty="0">
                <a:solidFill>
                  <a:srgbClr val="380093"/>
                </a:solidFill>
                <a:latin typeface="Times New Roman" panose="02020603050405020304" pitchFamily="18" charset="0"/>
                <a:cs typeface="Times New Roman" panose="02020603050405020304" pitchFamily="18" charset="0"/>
              </a:rPr>
              <a:t>Data Flow Diagram</a:t>
            </a:r>
          </a:p>
          <a:p>
            <a:pPr algn="r"/>
            <a:r>
              <a:rPr lang="en-US" b="1" dirty="0">
                <a:solidFill>
                  <a:srgbClr val="380093"/>
                </a:solidFill>
                <a:latin typeface="Times New Roman" panose="02020603050405020304" pitchFamily="18" charset="0"/>
                <a:cs typeface="Times New Roman" panose="02020603050405020304" pitchFamily="18" charset="0"/>
              </a:rPr>
              <a:t>Tools for Implementation</a:t>
            </a:r>
          </a:p>
          <a:p>
            <a:pPr algn="r"/>
            <a:r>
              <a:rPr lang="en-US" b="1" dirty="0">
                <a:solidFill>
                  <a:srgbClr val="380093"/>
                </a:solidFill>
                <a:latin typeface="Times New Roman" panose="02020603050405020304" pitchFamily="18" charset="0"/>
                <a:cs typeface="Times New Roman" panose="02020603050405020304" pitchFamily="18" charset="0"/>
              </a:rPr>
              <a:t>Implementation</a:t>
            </a:r>
          </a:p>
        </p:txBody>
      </p:sp>
      <p:sp>
        <p:nvSpPr>
          <p:cNvPr id="24" name="Google Shape;843;p45">
            <a:extLst>
              <a:ext uri="{FF2B5EF4-FFF2-40B4-BE49-F238E27FC236}">
                <a16:creationId xmlns:a16="http://schemas.microsoft.com/office/drawing/2014/main" id="{E28829BA-E6B7-DEAC-8489-164F99B54AB3}"/>
              </a:ext>
            </a:extLst>
          </p:cNvPr>
          <p:cNvSpPr txBox="1">
            <a:spLocks/>
          </p:cNvSpPr>
          <p:nvPr/>
        </p:nvSpPr>
        <p:spPr>
          <a:xfrm flipH="1">
            <a:off x="7582034" y="3195513"/>
            <a:ext cx="848700" cy="512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000" b="1" dirty="0">
                <a:solidFill>
                  <a:srgbClr val="FFFFFF"/>
                </a:solidFill>
                <a:latin typeface="Times New Roman" panose="02020603050405020304" pitchFamily="18" charset="0"/>
                <a:cs typeface="Times New Roman" panose="02020603050405020304" pitchFamily="18" charset="0"/>
              </a:rPr>
              <a:t>04</a:t>
            </a:r>
          </a:p>
        </p:txBody>
      </p:sp>
      <p:sp>
        <p:nvSpPr>
          <p:cNvPr id="25" name="Google Shape;842;p45">
            <a:extLst>
              <a:ext uri="{FF2B5EF4-FFF2-40B4-BE49-F238E27FC236}">
                <a16:creationId xmlns:a16="http://schemas.microsoft.com/office/drawing/2014/main" id="{FAC7B602-5786-FDB4-8F14-70AD05847083}"/>
              </a:ext>
            </a:extLst>
          </p:cNvPr>
          <p:cNvSpPr txBox="1">
            <a:spLocks/>
          </p:cNvSpPr>
          <p:nvPr/>
        </p:nvSpPr>
        <p:spPr>
          <a:xfrm flipH="1">
            <a:off x="5220072" y="3363838"/>
            <a:ext cx="2285660" cy="670761"/>
          </a:xfrm>
          <a:prstGeom prst="rect">
            <a:avLst/>
          </a:prstGeom>
        </p:spPr>
        <p:txBody>
          <a:bodyPr spcFirstLastPara="1" wrap="square" lIns="91425" tIns="0"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endParaRPr lang="en-US" b="1" dirty="0">
              <a:solidFill>
                <a:srgbClr val="380093"/>
              </a:solidFill>
              <a:latin typeface="Times New Roman" panose="02020603050405020304" pitchFamily="18" charset="0"/>
              <a:cs typeface="Times New Roman" panose="02020603050405020304" pitchFamily="18" charset="0"/>
            </a:endParaRPr>
          </a:p>
          <a:p>
            <a:pPr algn="r"/>
            <a:r>
              <a:rPr lang="en-US" b="1" dirty="0">
                <a:solidFill>
                  <a:srgbClr val="380093"/>
                </a:solidFill>
                <a:latin typeface="Times New Roman" panose="02020603050405020304" pitchFamily="18" charset="0"/>
                <a:cs typeface="Times New Roman" panose="02020603050405020304" pitchFamily="18" charset="0"/>
              </a:rPr>
              <a:t>Results &amp; Discussion</a:t>
            </a:r>
          </a:p>
          <a:p>
            <a:pPr algn="r"/>
            <a:r>
              <a:rPr lang="en-US" b="1" dirty="0">
                <a:solidFill>
                  <a:srgbClr val="380093"/>
                </a:solidFill>
                <a:latin typeface="Times New Roman" panose="02020603050405020304" pitchFamily="18" charset="0"/>
                <a:cs typeface="Times New Roman" panose="02020603050405020304" pitchFamily="18" charset="0"/>
              </a:rPr>
              <a:t>Limitations</a:t>
            </a:r>
          </a:p>
          <a:p>
            <a:pPr algn="r"/>
            <a:r>
              <a:rPr lang="en-US" b="1" dirty="0">
                <a:solidFill>
                  <a:srgbClr val="380093"/>
                </a:solidFill>
                <a:latin typeface="Times New Roman" panose="02020603050405020304" pitchFamily="18" charset="0"/>
                <a:cs typeface="Times New Roman" panose="02020603050405020304" pitchFamily="18" charset="0"/>
              </a:rPr>
              <a:t>Conclusion &amp; Future Work</a:t>
            </a:r>
          </a:p>
          <a:p>
            <a:pPr algn="r"/>
            <a:r>
              <a:rPr lang="en-US" b="1" dirty="0">
                <a:solidFill>
                  <a:srgbClr val="380093"/>
                </a:solidFill>
                <a:latin typeface="Times New Roman" panose="02020603050405020304" pitchFamily="18" charset="0"/>
                <a:cs typeface="Times New Roman" panose="02020603050405020304" pitchFamily="18" charset="0"/>
              </a:rPr>
              <a:t>Action Plan</a:t>
            </a:r>
          </a:p>
          <a:p>
            <a:pPr algn="r"/>
            <a:r>
              <a:rPr lang="en-US" b="1" dirty="0">
                <a:solidFill>
                  <a:srgbClr val="380093"/>
                </a:solidFill>
                <a:latin typeface="Times New Roman" panose="02020603050405020304" pitchFamily="18" charset="0"/>
                <a:cs typeface="Times New Roman" panose="02020603050405020304" pitchFamily="18" charset="0"/>
              </a:rPr>
              <a:t>References</a:t>
            </a:r>
          </a:p>
        </p:txBody>
      </p:sp>
    </p:spTree>
    <p:extLst>
      <p:ext uri="{BB962C8B-B14F-4D97-AF65-F5344CB8AC3E}">
        <p14:creationId xmlns:p14="http://schemas.microsoft.com/office/powerpoint/2010/main" val="28295144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AE18AA0-F210-6217-20FF-122964155E59}"/>
              </a:ext>
            </a:extLst>
          </p:cNvPr>
          <p:cNvSpPr txBox="1">
            <a:spLocks/>
          </p:cNvSpPr>
          <p:nvPr/>
        </p:nvSpPr>
        <p:spPr>
          <a:xfrm>
            <a:off x="827584" y="2499742"/>
            <a:ext cx="7373200" cy="216024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buClrTx/>
              <a:defRPr/>
            </a:pPr>
            <a:r>
              <a:rPr lang="en-US" sz="1200" dirty="0">
                <a:solidFill>
                  <a:srgbClr val="0A0A0A"/>
                </a:solidFill>
                <a:latin typeface="Times New Roman" panose="02020603050405020304" pitchFamily="18" charset="0"/>
                <a:ea typeface="Times New Roman" panose="02020603050405020304" pitchFamily="18" charset="0"/>
              </a:rPr>
              <a:t>The week-ahead wind power forecasting dataset is obtained from the </a:t>
            </a:r>
            <a:r>
              <a:rPr lang="en-US" sz="1200" dirty="0" err="1">
                <a:solidFill>
                  <a:srgbClr val="0A0A0A"/>
                </a:solidFill>
                <a:latin typeface="Times New Roman" panose="02020603050405020304" pitchFamily="18" charset="0"/>
                <a:ea typeface="Times New Roman" panose="02020603050405020304" pitchFamily="18" charset="0"/>
              </a:rPr>
              <a:t>Figshare</a:t>
            </a:r>
            <a:r>
              <a:rPr lang="en-US" sz="1200" dirty="0">
                <a:solidFill>
                  <a:srgbClr val="0A0A0A"/>
                </a:solidFill>
                <a:latin typeface="Times New Roman" panose="02020603050405020304" pitchFamily="18" charset="0"/>
                <a:ea typeface="Times New Roman" panose="02020603050405020304" pitchFamily="18" charset="0"/>
              </a:rPr>
              <a:t> repository[22]. </a:t>
            </a:r>
          </a:p>
          <a:p>
            <a:pPr algn="just">
              <a:buClrTx/>
              <a:defRPr/>
            </a:pPr>
            <a:r>
              <a:rPr lang="en-US" sz="1200" dirty="0">
                <a:solidFill>
                  <a:srgbClr val="0A0A0A"/>
                </a:solidFill>
                <a:latin typeface="Times New Roman" panose="02020603050405020304" pitchFamily="18" charset="0"/>
                <a:ea typeface="Times New Roman" panose="02020603050405020304" pitchFamily="18" charset="0"/>
              </a:rPr>
              <a:t>This dataset is real-time data collected in the London wind farm once every 15 minutes over a period of two years. </a:t>
            </a:r>
          </a:p>
          <a:p>
            <a:pPr algn="just">
              <a:buClrTx/>
              <a:defRPr/>
            </a:pPr>
            <a:r>
              <a:rPr lang="en-US" sz="1200" dirty="0">
                <a:solidFill>
                  <a:srgbClr val="0A0A0A"/>
                </a:solidFill>
                <a:latin typeface="Times New Roman" panose="02020603050405020304" pitchFamily="18" charset="0"/>
                <a:ea typeface="Times New Roman" panose="02020603050405020304" pitchFamily="18" charset="0"/>
              </a:rPr>
              <a:t>Required parameters such as Date and Time, Temperature, Humidity, Atmospheric Pressure, Wind direction and speed at the height of the wheel hub, and Actual power measured were used to train the machine and ensemble learning models in time-series forecasting. </a:t>
            </a:r>
          </a:p>
          <a:p>
            <a:pPr algn="just">
              <a:buClrTx/>
              <a:defRPr/>
            </a:pPr>
            <a:r>
              <a:rPr lang="en-US" altLang="en-US" sz="1200" dirty="0">
                <a:latin typeface="Times New Roman" panose="02020603050405020304" pitchFamily="18" charset="0"/>
                <a:cs typeface="Times New Roman" panose="02020603050405020304" pitchFamily="18" charset="0"/>
              </a:rPr>
              <a:t>The dataset is checked for null values and if present, they are removed from the dataset.</a:t>
            </a:r>
            <a:endParaRPr lang="en-IN" sz="1200" dirty="0">
              <a:solidFill>
                <a:srgbClr val="0A0A0A"/>
              </a:solidFill>
              <a:latin typeface="Times New Roman" panose="02020603050405020304" pitchFamily="18" charset="0"/>
              <a:ea typeface="Times New Roman" panose="02020603050405020304" pitchFamily="18" charset="0"/>
            </a:endParaRPr>
          </a:p>
          <a:p>
            <a:pPr marL="0" indent="0">
              <a:buClrTx/>
              <a:buNone/>
            </a:pPr>
            <a:endParaRPr lang="en-IN" sz="1200" dirty="0"/>
          </a:p>
        </p:txBody>
      </p:sp>
      <p:sp>
        <p:nvSpPr>
          <p:cNvPr id="4" name="Title 1">
            <a:extLst>
              <a:ext uri="{FF2B5EF4-FFF2-40B4-BE49-F238E27FC236}">
                <a16:creationId xmlns:a16="http://schemas.microsoft.com/office/drawing/2014/main" id="{B101E754-E3AF-E07A-3E04-8B759B4F1F2D}"/>
              </a:ext>
            </a:extLst>
          </p:cNvPr>
          <p:cNvSpPr txBox="1">
            <a:spLocks/>
          </p:cNvSpPr>
          <p:nvPr/>
        </p:nvSpPr>
        <p:spPr>
          <a:xfrm>
            <a:off x="755576" y="152672"/>
            <a:ext cx="7483151" cy="562305"/>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buClrTx/>
              <a:buFontTx/>
            </a:pPr>
            <a:r>
              <a:rPr lang="en-US" sz="3000" b="1" dirty="0">
                <a:solidFill>
                  <a:srgbClr val="380093"/>
                </a:solidFill>
                <a:latin typeface="Times New Roman" panose="02020603050405020304" pitchFamily="18" charset="0"/>
                <a:cs typeface="Times New Roman" panose="02020603050405020304" pitchFamily="18" charset="0"/>
              </a:rPr>
              <a:t>FORECAST MODULE - DATASET</a:t>
            </a:r>
            <a:endParaRPr lang="en-IN" sz="3000" b="1" dirty="0">
              <a:solidFill>
                <a:srgbClr val="380093"/>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0746343A-A1AC-D431-C094-DEE882FACC6C}"/>
              </a:ext>
            </a:extLst>
          </p:cNvPr>
          <p:cNvPicPr>
            <a:picLocks noChangeAspect="1"/>
          </p:cNvPicPr>
          <p:nvPr/>
        </p:nvPicPr>
        <p:blipFill>
          <a:blip r:embed="rId2"/>
          <a:stretch>
            <a:fillRect/>
          </a:stretch>
        </p:blipFill>
        <p:spPr>
          <a:xfrm>
            <a:off x="0" y="892692"/>
            <a:ext cx="9144000" cy="1370915"/>
          </a:xfrm>
          <a:prstGeom prst="rect">
            <a:avLst/>
          </a:prstGeom>
        </p:spPr>
      </p:pic>
    </p:spTree>
    <p:extLst>
      <p:ext uri="{BB962C8B-B14F-4D97-AF65-F5344CB8AC3E}">
        <p14:creationId xmlns:p14="http://schemas.microsoft.com/office/powerpoint/2010/main" val="19251827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C9283-B874-21C7-5B19-26B083A27D8B}"/>
              </a:ext>
            </a:extLst>
          </p:cNvPr>
          <p:cNvPicPr>
            <a:picLocks noChangeAspect="1"/>
          </p:cNvPicPr>
          <p:nvPr/>
        </p:nvPicPr>
        <p:blipFill>
          <a:blip r:embed="rId2"/>
          <a:stretch>
            <a:fillRect/>
          </a:stretch>
        </p:blipFill>
        <p:spPr>
          <a:xfrm>
            <a:off x="5292080" y="2896309"/>
            <a:ext cx="3411279" cy="1584176"/>
          </a:xfrm>
          <a:prstGeom prst="rect">
            <a:avLst/>
          </a:prstGeom>
        </p:spPr>
      </p:pic>
      <p:pic>
        <p:nvPicPr>
          <p:cNvPr id="6" name="Picture 5">
            <a:extLst>
              <a:ext uri="{FF2B5EF4-FFF2-40B4-BE49-F238E27FC236}">
                <a16:creationId xmlns:a16="http://schemas.microsoft.com/office/drawing/2014/main" id="{13D3A18C-EA5A-6D6B-3474-E3351A5E6AED}"/>
              </a:ext>
            </a:extLst>
          </p:cNvPr>
          <p:cNvPicPr>
            <a:picLocks noChangeAspect="1"/>
          </p:cNvPicPr>
          <p:nvPr/>
        </p:nvPicPr>
        <p:blipFill>
          <a:blip r:embed="rId3"/>
          <a:stretch>
            <a:fillRect/>
          </a:stretch>
        </p:blipFill>
        <p:spPr>
          <a:xfrm>
            <a:off x="724203" y="2879535"/>
            <a:ext cx="4383226" cy="1656184"/>
          </a:xfrm>
          <a:prstGeom prst="rect">
            <a:avLst/>
          </a:prstGeom>
        </p:spPr>
      </p:pic>
      <p:sp>
        <p:nvSpPr>
          <p:cNvPr id="7" name="Subtitle 2">
            <a:extLst>
              <a:ext uri="{FF2B5EF4-FFF2-40B4-BE49-F238E27FC236}">
                <a16:creationId xmlns:a16="http://schemas.microsoft.com/office/drawing/2014/main" id="{AB54C9F9-EAE5-6F6D-0164-62E98CA5EBCE}"/>
              </a:ext>
            </a:extLst>
          </p:cNvPr>
          <p:cNvSpPr txBox="1">
            <a:spLocks/>
          </p:cNvSpPr>
          <p:nvPr/>
        </p:nvSpPr>
        <p:spPr>
          <a:xfrm>
            <a:off x="755576" y="965248"/>
            <a:ext cx="7869730" cy="1777825"/>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indent="182880" algn="just">
              <a:lnSpc>
                <a:spcPct val="150000"/>
              </a:lnSpc>
              <a:spcBef>
                <a:spcPts val="0"/>
              </a:spcBef>
              <a:spcAft>
                <a:spcPts val="600"/>
              </a:spcAft>
              <a:tabLst>
                <a:tab pos="182880" algn="l"/>
              </a:tabLst>
            </a:pPr>
            <a:r>
              <a:rPr lang="en-US" sz="1200" dirty="0">
                <a:effectLst/>
                <a:latin typeface="Times New Roman" panose="02020603050405020304" pitchFamily="18" charset="0"/>
                <a:ea typeface="MS Mincho" panose="02020609040205080304" pitchFamily="49" charset="-128"/>
              </a:rPr>
              <a:t>Exploratory Data Analysis (EDA) is used to analyze the dataset to find and summarize main characteristics, discover seasonality, patterns and trends, and also to visualize the data.</a:t>
            </a:r>
          </a:p>
          <a:p>
            <a:pPr algn="just">
              <a:lnSpc>
                <a:spcPct val="150000"/>
              </a:lnSpc>
              <a:spcBef>
                <a:spcPts val="0"/>
              </a:spcBef>
              <a:spcAft>
                <a:spcPts val="600"/>
              </a:spcAft>
              <a:tabLst>
                <a:tab pos="182880" algn="l"/>
              </a:tabLst>
            </a:pPr>
            <a:r>
              <a:rPr lang="en-US" sz="1200" dirty="0">
                <a:effectLst/>
                <a:latin typeface="Times New Roman" panose="02020603050405020304" pitchFamily="18" charset="0"/>
                <a:ea typeface="MS Mincho" panose="02020609040205080304" pitchFamily="49" charset="-128"/>
              </a:rPr>
              <a:t>The</a:t>
            </a:r>
            <a:r>
              <a:rPr lang="x-none" sz="1200" dirty="0">
                <a:effectLst/>
                <a:latin typeface="Times New Roman" panose="02020603050405020304" pitchFamily="18" charset="0"/>
                <a:ea typeface="MS Mincho" panose="02020609040205080304" pitchFamily="49" charset="-128"/>
              </a:rPr>
              <a:t> </a:t>
            </a:r>
            <a:r>
              <a:rPr lang="en-US" sz="1200" dirty="0">
                <a:effectLst/>
                <a:latin typeface="Times New Roman" panose="02020603050405020304" pitchFamily="18" charset="0"/>
                <a:ea typeface="MS Mincho" panose="02020609040205080304" pitchFamily="49" charset="-128"/>
              </a:rPr>
              <a:t>complex </a:t>
            </a:r>
            <a:r>
              <a:rPr lang="x-none" sz="1200" dirty="0">
                <a:effectLst/>
                <a:latin typeface="Times New Roman" panose="02020603050405020304" pitchFamily="18" charset="0"/>
                <a:ea typeface="MS Mincho" panose="02020609040205080304" pitchFamily="49" charset="-128"/>
              </a:rPr>
              <a:t>seasonality of</a:t>
            </a:r>
            <a:r>
              <a:rPr lang="en-US" sz="1200" dirty="0">
                <a:effectLst/>
                <a:latin typeface="Times New Roman" panose="02020603050405020304" pitchFamily="18" charset="0"/>
                <a:ea typeface="MS Mincho" panose="02020609040205080304" pitchFamily="49" charset="-128"/>
              </a:rPr>
              <a:t> wind power </a:t>
            </a:r>
            <a:r>
              <a:rPr lang="x-none" sz="1200" dirty="0">
                <a:effectLst/>
                <a:latin typeface="Times New Roman" panose="02020603050405020304" pitchFamily="18" charset="0"/>
                <a:ea typeface="MS Mincho" panose="02020609040205080304" pitchFamily="49" charset="-128"/>
              </a:rPr>
              <a:t>observed over a week from 03-01-2019 to 10-01-2019 in the dataset</a:t>
            </a:r>
            <a:r>
              <a:rPr lang="en-US" sz="1200" dirty="0">
                <a:effectLst/>
                <a:latin typeface="Times New Roman" panose="02020603050405020304" pitchFamily="18" charset="0"/>
                <a:ea typeface="MS Mincho" panose="02020609040205080304" pitchFamily="49" charset="-128"/>
              </a:rPr>
              <a:t> is</a:t>
            </a:r>
            <a:r>
              <a:rPr lang="x-none" sz="1200" dirty="0">
                <a:effectLst/>
                <a:latin typeface="Times New Roman" panose="02020603050405020304" pitchFamily="18" charset="0"/>
                <a:ea typeface="MS Mincho" panose="02020609040205080304" pitchFamily="49" charset="-128"/>
              </a:rPr>
              <a:t> visualized</a:t>
            </a:r>
            <a:r>
              <a:rPr lang="en-US" sz="1200" dirty="0">
                <a:effectLst/>
                <a:latin typeface="Times New Roman" panose="02020603050405020304" pitchFamily="18" charset="0"/>
                <a:ea typeface="MS Mincho" panose="02020609040205080304" pitchFamily="49" charset="-128"/>
              </a:rPr>
              <a:t>. Wind power seasonality is complex due to inconsistent wind.</a:t>
            </a:r>
          </a:p>
          <a:p>
            <a:pPr marL="0" marR="0" indent="182880" algn="just">
              <a:lnSpc>
                <a:spcPct val="150000"/>
              </a:lnSpc>
              <a:spcBef>
                <a:spcPts val="0"/>
              </a:spcBef>
              <a:spcAft>
                <a:spcPts val="600"/>
              </a:spcAft>
              <a:tabLst>
                <a:tab pos="182880" algn="l"/>
              </a:tabLst>
            </a:pPr>
            <a:r>
              <a:rPr lang="en-US" sz="1200" dirty="0">
                <a:latin typeface="Times New Roman" panose="02020603050405020304" pitchFamily="18" charset="0"/>
                <a:ea typeface="MS Mincho" panose="02020609040205080304" pitchFamily="49" charset="-128"/>
              </a:rPr>
              <a:t>T</a:t>
            </a:r>
            <a:r>
              <a:rPr lang="en-US" sz="1200" dirty="0">
                <a:effectLst/>
                <a:latin typeface="Times New Roman" panose="02020603050405020304" pitchFamily="18" charset="0"/>
                <a:ea typeface="MS Mincho" panose="02020609040205080304" pitchFamily="49" charset="-128"/>
              </a:rPr>
              <a:t>he similarity between wind power measured in the same month in two years is also visualized below.</a:t>
            </a:r>
            <a:endParaRPr lang="en-IN" sz="1200" dirty="0">
              <a:effectLst/>
              <a:latin typeface="Times New Roman" panose="02020603050405020304" pitchFamily="18" charset="0"/>
              <a:ea typeface="MS Mincho" panose="02020609040205080304" pitchFamily="49" charset="-128"/>
            </a:endParaRPr>
          </a:p>
          <a:p>
            <a:pPr marL="0" indent="0">
              <a:buClrTx/>
              <a:buNone/>
            </a:pPr>
            <a:endParaRPr lang="en-IN" sz="1200" dirty="0"/>
          </a:p>
        </p:txBody>
      </p:sp>
      <p:sp>
        <p:nvSpPr>
          <p:cNvPr id="9" name="Title 1">
            <a:extLst>
              <a:ext uri="{FF2B5EF4-FFF2-40B4-BE49-F238E27FC236}">
                <a16:creationId xmlns:a16="http://schemas.microsoft.com/office/drawing/2014/main" id="{49728A84-1C24-27C4-31BA-8D879BFB01B5}"/>
              </a:ext>
            </a:extLst>
          </p:cNvPr>
          <p:cNvSpPr txBox="1">
            <a:spLocks/>
          </p:cNvSpPr>
          <p:nvPr/>
        </p:nvSpPr>
        <p:spPr>
          <a:xfrm>
            <a:off x="2051720" y="381862"/>
            <a:ext cx="5328592" cy="562305"/>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buClrTx/>
              <a:buFontTx/>
            </a:pPr>
            <a:r>
              <a:rPr lang="en-US" sz="3000" b="1" dirty="0">
                <a:solidFill>
                  <a:srgbClr val="380093"/>
                </a:solidFill>
                <a:latin typeface="Times New Roman" panose="02020603050405020304" pitchFamily="18" charset="0"/>
                <a:cs typeface="Times New Roman" panose="02020603050405020304" pitchFamily="18" charset="0"/>
              </a:rPr>
              <a:t>FORECAST MODULE - EDA</a:t>
            </a:r>
            <a:endParaRPr lang="en-IN" sz="3000" b="1" dirty="0">
              <a:solidFill>
                <a:srgbClr val="380093"/>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463A2A2-BA5D-FA6F-99C3-8D1C8814B58B}"/>
              </a:ext>
            </a:extLst>
          </p:cNvPr>
          <p:cNvPicPr>
            <a:picLocks noChangeAspect="1"/>
          </p:cNvPicPr>
          <p:nvPr/>
        </p:nvPicPr>
        <p:blipFill>
          <a:blip r:embed="rId4"/>
          <a:stretch>
            <a:fillRect/>
          </a:stretch>
        </p:blipFill>
        <p:spPr>
          <a:xfrm>
            <a:off x="974657" y="216651"/>
            <a:ext cx="786511" cy="782259"/>
          </a:xfrm>
          <a:prstGeom prst="rect">
            <a:avLst/>
          </a:prstGeom>
        </p:spPr>
      </p:pic>
      <p:pic>
        <p:nvPicPr>
          <p:cNvPr id="10" name="Picture 9">
            <a:extLst>
              <a:ext uri="{FF2B5EF4-FFF2-40B4-BE49-F238E27FC236}">
                <a16:creationId xmlns:a16="http://schemas.microsoft.com/office/drawing/2014/main" id="{5BEE69B7-A268-1AFB-8152-5D6E6EBA0337}"/>
              </a:ext>
            </a:extLst>
          </p:cNvPr>
          <p:cNvPicPr>
            <a:picLocks noChangeAspect="1"/>
          </p:cNvPicPr>
          <p:nvPr/>
        </p:nvPicPr>
        <p:blipFill>
          <a:blip r:embed="rId5"/>
          <a:stretch>
            <a:fillRect/>
          </a:stretch>
        </p:blipFill>
        <p:spPr>
          <a:xfrm>
            <a:off x="1187624" y="400596"/>
            <a:ext cx="428190" cy="428190"/>
          </a:xfrm>
          <a:prstGeom prst="rect">
            <a:avLst/>
          </a:prstGeom>
        </p:spPr>
      </p:pic>
    </p:spTree>
    <p:extLst>
      <p:ext uri="{BB962C8B-B14F-4D97-AF65-F5344CB8AC3E}">
        <p14:creationId xmlns:p14="http://schemas.microsoft.com/office/powerpoint/2010/main" val="8429404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6F9E1-C36B-EAFB-0876-2074DB452D2B}"/>
              </a:ext>
            </a:extLst>
          </p:cNvPr>
          <p:cNvSpPr txBox="1">
            <a:spLocks/>
          </p:cNvSpPr>
          <p:nvPr/>
        </p:nvSpPr>
        <p:spPr>
          <a:xfrm>
            <a:off x="757021" y="156905"/>
            <a:ext cx="7848872" cy="562305"/>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buClrTx/>
              <a:buFontTx/>
            </a:pPr>
            <a:r>
              <a:rPr lang="en-US" sz="3000" b="1" dirty="0">
                <a:solidFill>
                  <a:srgbClr val="380093"/>
                </a:solidFill>
                <a:latin typeface="Times New Roman" panose="02020603050405020304" pitchFamily="18" charset="0"/>
                <a:cs typeface="Times New Roman" panose="02020603050405020304" pitchFamily="18" charset="0"/>
              </a:rPr>
              <a:t>FORECAST MODULE – EDA (</a:t>
            </a:r>
            <a:r>
              <a:rPr lang="en-US" sz="3000" b="1" dirty="0" err="1">
                <a:solidFill>
                  <a:srgbClr val="380093"/>
                </a:solidFill>
                <a:latin typeface="Times New Roman" panose="02020603050405020304" pitchFamily="18" charset="0"/>
                <a:cs typeface="Times New Roman" panose="02020603050405020304" pitchFamily="18" charset="0"/>
              </a:rPr>
              <a:t>Contd</a:t>
            </a:r>
            <a:r>
              <a:rPr lang="en-US" sz="3000" b="1" dirty="0">
                <a:solidFill>
                  <a:srgbClr val="380093"/>
                </a:solidFill>
                <a:latin typeface="Times New Roman" panose="02020603050405020304" pitchFamily="18" charset="0"/>
                <a:cs typeface="Times New Roman" panose="02020603050405020304" pitchFamily="18" charset="0"/>
              </a:rPr>
              <a:t>)</a:t>
            </a:r>
            <a:endParaRPr lang="en-IN" sz="3000" b="1" dirty="0">
              <a:solidFill>
                <a:srgbClr val="380093"/>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BC2117EE-A201-94BF-B60A-0B442C13BD59}"/>
              </a:ext>
            </a:extLst>
          </p:cNvPr>
          <p:cNvSpPr txBox="1">
            <a:spLocks/>
          </p:cNvSpPr>
          <p:nvPr/>
        </p:nvSpPr>
        <p:spPr>
          <a:xfrm>
            <a:off x="611561" y="719210"/>
            <a:ext cx="3945656" cy="2050972"/>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ClrTx/>
              <a:buNone/>
            </a:pPr>
            <a:r>
              <a:rPr lang="en-US" sz="1200" b="1" dirty="0">
                <a:latin typeface="Times New Roman" panose="02020603050405020304" pitchFamily="18" charset="0"/>
                <a:cs typeface="Times New Roman" panose="02020603050405020304" pitchFamily="18" charset="0"/>
              </a:rPr>
              <a:t>UNIVARIATE ANALYSIS</a:t>
            </a:r>
          </a:p>
          <a:p>
            <a:pPr algn="just">
              <a:lnSpc>
                <a:spcPct val="150000"/>
              </a:lnSpc>
              <a:buClrTx/>
            </a:pPr>
            <a:r>
              <a:rPr lang="en-US" sz="1200" dirty="0">
                <a:latin typeface="Times New Roman" panose="02020603050405020304" pitchFamily="18" charset="0"/>
                <a:cs typeface="Times New Roman" panose="02020603050405020304" pitchFamily="18" charset="0"/>
              </a:rPr>
              <a:t>Univariate analysis analyzes each individual parameter.</a:t>
            </a:r>
          </a:p>
          <a:p>
            <a:pPr algn="just">
              <a:lnSpc>
                <a:spcPct val="150000"/>
              </a:lnSpc>
              <a:buClrTx/>
            </a:pPr>
            <a:r>
              <a:rPr lang="en-US" sz="1200" dirty="0">
                <a:latin typeface="Times New Roman" panose="02020603050405020304" pitchFamily="18" charset="0"/>
                <a:cs typeface="Times New Roman" panose="02020603050405020304" pitchFamily="18" charset="0"/>
              </a:rPr>
              <a:t>The univariate analysis made for the parameter wind direction using a distribution plot.</a:t>
            </a:r>
          </a:p>
          <a:p>
            <a:pPr algn="just">
              <a:lnSpc>
                <a:spcPct val="150000"/>
              </a:lnSpc>
              <a:buClrTx/>
            </a:pPr>
            <a:r>
              <a:rPr lang="en-US" sz="1200" dirty="0">
                <a:latin typeface="Times New Roman" panose="02020603050405020304" pitchFamily="18" charset="0"/>
                <a:cs typeface="Times New Roman" panose="02020603050405020304" pitchFamily="18" charset="0"/>
              </a:rPr>
              <a:t>This provides the variation in the distribution of values.</a:t>
            </a:r>
          </a:p>
          <a:p>
            <a:pPr marL="0" indent="0" algn="just">
              <a:buClrTx/>
              <a:buNone/>
            </a:pPr>
            <a:endParaRPr lang="en-US" sz="1200" dirty="0">
              <a:latin typeface="Times New Roman" panose="02020603050405020304" pitchFamily="18" charset="0"/>
              <a:cs typeface="Times New Roman" panose="02020603050405020304" pitchFamily="18" charset="0"/>
            </a:endParaRPr>
          </a:p>
          <a:p>
            <a:pPr marL="0" indent="0" algn="just">
              <a:buClrTx/>
              <a:buNone/>
            </a:pPr>
            <a:endParaRPr lang="en-US" sz="1200" dirty="0">
              <a:latin typeface="Times New Roman" panose="02020603050405020304" pitchFamily="18" charset="0"/>
              <a:cs typeface="Times New Roman" panose="02020603050405020304" pitchFamily="18" charset="0"/>
            </a:endParaRPr>
          </a:p>
          <a:p>
            <a:pPr marL="0" indent="0" algn="just">
              <a:buClrTx/>
              <a:buNone/>
            </a:pPr>
            <a:endParaRPr lang="en-US" sz="1200" dirty="0">
              <a:latin typeface="Times New Roman" panose="02020603050405020304" pitchFamily="18" charset="0"/>
              <a:cs typeface="Times New Roman" panose="02020603050405020304" pitchFamily="18" charset="0"/>
            </a:endParaRPr>
          </a:p>
          <a:p>
            <a:pPr marL="0" indent="0" algn="just">
              <a:buClrTx/>
              <a:buNone/>
            </a:pPr>
            <a:endParaRPr lang="en-US" sz="1200" dirty="0">
              <a:latin typeface="Times New Roman" panose="02020603050405020304" pitchFamily="18" charset="0"/>
              <a:cs typeface="Times New Roman" panose="02020603050405020304" pitchFamily="18" charset="0"/>
            </a:endParaRPr>
          </a:p>
          <a:p>
            <a:pPr algn="just">
              <a:buClrTx/>
            </a:pPr>
            <a:endParaRPr lang="en-US" sz="1200" dirty="0">
              <a:latin typeface="Times New Roman" panose="02020603050405020304" pitchFamily="18" charset="0"/>
              <a:cs typeface="Times New Roman" panose="02020603050405020304" pitchFamily="18" charset="0"/>
            </a:endParaRPr>
          </a:p>
          <a:p>
            <a:pPr algn="just">
              <a:buClrTx/>
            </a:pPr>
            <a:endParaRPr lang="en-US" sz="1200" dirty="0">
              <a:latin typeface="Times New Roman" panose="02020603050405020304" pitchFamily="18" charset="0"/>
              <a:cs typeface="Times New Roman" panose="02020603050405020304" pitchFamily="18" charset="0"/>
            </a:endParaRPr>
          </a:p>
          <a:p>
            <a:pPr marL="0" indent="0" algn="just">
              <a:buClrTx/>
              <a:buNone/>
            </a:pPr>
            <a:endParaRPr lang="en-US" sz="1200" dirty="0">
              <a:latin typeface="Times New Roman" panose="02020603050405020304" pitchFamily="18" charset="0"/>
              <a:cs typeface="Times New Roman" panose="02020603050405020304" pitchFamily="18" charset="0"/>
            </a:endParaRPr>
          </a:p>
          <a:p>
            <a:pPr marL="0" indent="0" algn="just">
              <a:buClrTx/>
              <a:buNone/>
            </a:pPr>
            <a:endParaRPr lang="en-US" sz="1200" dirty="0">
              <a:latin typeface="Times New Roman" panose="02020603050405020304" pitchFamily="18" charset="0"/>
              <a:cs typeface="Times New Roman" panose="02020603050405020304" pitchFamily="18" charset="0"/>
            </a:endParaRPr>
          </a:p>
        </p:txBody>
      </p:sp>
      <p:sp>
        <p:nvSpPr>
          <p:cNvPr id="13" name="Subtitle 2">
            <a:extLst>
              <a:ext uri="{FF2B5EF4-FFF2-40B4-BE49-F238E27FC236}">
                <a16:creationId xmlns:a16="http://schemas.microsoft.com/office/drawing/2014/main" id="{CA4E6020-C59B-089E-0B50-48F7194FF2AB}"/>
              </a:ext>
            </a:extLst>
          </p:cNvPr>
          <p:cNvSpPr txBox="1">
            <a:spLocks/>
          </p:cNvSpPr>
          <p:nvPr/>
        </p:nvSpPr>
        <p:spPr>
          <a:xfrm>
            <a:off x="4557216" y="719210"/>
            <a:ext cx="4177909" cy="216024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ClrTx/>
              <a:buNone/>
            </a:pPr>
            <a:r>
              <a:rPr lang="en-US" sz="1200" b="1" dirty="0">
                <a:latin typeface="Times New Roman" panose="02020603050405020304" pitchFamily="18" charset="0"/>
                <a:cs typeface="Times New Roman" panose="02020603050405020304" pitchFamily="18" charset="0"/>
              </a:rPr>
              <a:t>BIVARIATE ANALYSIS</a:t>
            </a:r>
          </a:p>
          <a:p>
            <a:pPr algn="just">
              <a:lnSpc>
                <a:spcPct val="150000"/>
              </a:lnSpc>
              <a:buClrTx/>
            </a:pPr>
            <a:r>
              <a:rPr lang="en-US" sz="1200" dirty="0">
                <a:latin typeface="Times New Roman" panose="02020603050405020304" pitchFamily="18" charset="0"/>
                <a:cs typeface="Times New Roman" panose="02020603050405020304" pitchFamily="18" charset="0"/>
              </a:rPr>
              <a:t>The high positive correlation between the parameters: wind speed and observed power is determined by performing bivariate analysis using a scatter plot.</a:t>
            </a:r>
          </a:p>
          <a:p>
            <a:pPr algn="just">
              <a:lnSpc>
                <a:spcPct val="150000"/>
              </a:lnSpc>
              <a:buClrTx/>
            </a:pPr>
            <a:r>
              <a:rPr lang="en-US" sz="1200" dirty="0">
                <a:latin typeface="Times New Roman" panose="02020603050405020304" pitchFamily="18" charset="0"/>
                <a:cs typeface="Times New Roman" panose="02020603050405020304" pitchFamily="18" charset="0"/>
              </a:rPr>
              <a:t>The power parameter has multiple possible values for each wind speed and in correlation, some outliers are present.</a:t>
            </a:r>
          </a:p>
        </p:txBody>
      </p:sp>
      <p:pic>
        <p:nvPicPr>
          <p:cNvPr id="20" name="Picture 19">
            <a:extLst>
              <a:ext uri="{FF2B5EF4-FFF2-40B4-BE49-F238E27FC236}">
                <a16:creationId xmlns:a16="http://schemas.microsoft.com/office/drawing/2014/main" id="{661D3B7D-F78B-BBEC-2F63-5EDFBF9CE2E3}"/>
              </a:ext>
            </a:extLst>
          </p:cNvPr>
          <p:cNvPicPr>
            <a:picLocks noChangeAspect="1"/>
          </p:cNvPicPr>
          <p:nvPr/>
        </p:nvPicPr>
        <p:blipFill>
          <a:blip r:embed="rId2"/>
          <a:stretch>
            <a:fillRect/>
          </a:stretch>
        </p:blipFill>
        <p:spPr>
          <a:xfrm>
            <a:off x="842681" y="2370834"/>
            <a:ext cx="3483415" cy="2250780"/>
          </a:xfrm>
          <a:prstGeom prst="rect">
            <a:avLst/>
          </a:prstGeom>
        </p:spPr>
      </p:pic>
      <p:pic>
        <p:nvPicPr>
          <p:cNvPr id="23" name="Picture 22">
            <a:extLst>
              <a:ext uri="{FF2B5EF4-FFF2-40B4-BE49-F238E27FC236}">
                <a16:creationId xmlns:a16="http://schemas.microsoft.com/office/drawing/2014/main" id="{44A9205A-71A2-49CA-BF3D-B047F9F0D969}"/>
              </a:ext>
            </a:extLst>
          </p:cNvPr>
          <p:cNvPicPr>
            <a:picLocks noChangeAspect="1"/>
          </p:cNvPicPr>
          <p:nvPr/>
        </p:nvPicPr>
        <p:blipFill>
          <a:blip r:embed="rId3"/>
          <a:stretch>
            <a:fillRect/>
          </a:stretch>
        </p:blipFill>
        <p:spPr>
          <a:xfrm>
            <a:off x="5098691" y="2513706"/>
            <a:ext cx="3168352" cy="2050973"/>
          </a:xfrm>
          <a:prstGeom prst="rect">
            <a:avLst/>
          </a:prstGeom>
        </p:spPr>
      </p:pic>
    </p:spTree>
    <p:extLst>
      <p:ext uri="{BB962C8B-B14F-4D97-AF65-F5344CB8AC3E}">
        <p14:creationId xmlns:p14="http://schemas.microsoft.com/office/powerpoint/2010/main" val="33124602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120887FD-34F0-3E9C-821C-E28B0370B9C6}"/>
              </a:ext>
            </a:extLst>
          </p:cNvPr>
          <p:cNvSpPr txBox="1">
            <a:spLocks/>
          </p:cNvSpPr>
          <p:nvPr/>
        </p:nvSpPr>
        <p:spPr>
          <a:xfrm>
            <a:off x="467544" y="627534"/>
            <a:ext cx="4320480" cy="4002844"/>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ClrTx/>
              <a:buNone/>
            </a:pPr>
            <a:r>
              <a:rPr lang="en-US" sz="1200" b="1" dirty="0">
                <a:latin typeface="Times New Roman" panose="02020603050405020304" pitchFamily="18" charset="0"/>
                <a:cs typeface="Times New Roman" panose="02020603050405020304" pitchFamily="18" charset="0"/>
              </a:rPr>
              <a:t>BIVARIATE ANALYSIS (</a:t>
            </a:r>
            <a:r>
              <a:rPr lang="en-US" sz="1200" b="1" dirty="0" err="1">
                <a:latin typeface="Times New Roman" panose="02020603050405020304" pitchFamily="18" charset="0"/>
                <a:cs typeface="Times New Roman" panose="02020603050405020304" pitchFamily="18" charset="0"/>
              </a:rPr>
              <a:t>Contd</a:t>
            </a:r>
            <a:r>
              <a:rPr lang="en-US" sz="1200" b="1" dirty="0">
                <a:latin typeface="Times New Roman" panose="02020603050405020304" pitchFamily="18" charset="0"/>
                <a:cs typeface="Times New Roman" panose="02020603050405020304" pitchFamily="18" charset="0"/>
              </a:rPr>
              <a:t>)</a:t>
            </a:r>
          </a:p>
          <a:p>
            <a:pPr algn="just">
              <a:lnSpc>
                <a:spcPct val="150000"/>
              </a:lnSpc>
              <a:buClrTx/>
            </a:pPr>
            <a:r>
              <a:rPr lang="en-US" sz="1200" dirty="0">
                <a:latin typeface="Times New Roman" panose="02020603050405020304" pitchFamily="18" charset="0"/>
                <a:cs typeface="Times New Roman" panose="02020603050405020304" pitchFamily="18" charset="0"/>
              </a:rPr>
              <a:t>The relationship between the two parameters, viz., the present wind speed flowing in the wind farm and that of the previous week are observed using a scatter plot. </a:t>
            </a:r>
          </a:p>
          <a:p>
            <a:pPr algn="just">
              <a:lnSpc>
                <a:spcPct val="150000"/>
              </a:lnSpc>
              <a:buClrTx/>
            </a:pPr>
            <a:r>
              <a:rPr lang="en-US" sz="1200" dirty="0">
                <a:latin typeface="Times New Roman" panose="02020603050405020304" pitchFamily="18" charset="0"/>
                <a:cs typeface="Times New Roman" panose="02020603050405020304" pitchFamily="18" charset="0"/>
              </a:rPr>
              <a:t>It also shows that the present week’s wind speed is dependent on the previous week’s wind speed because of the weather but it </a:t>
            </a:r>
            <a:r>
              <a:rPr kumimoji="0" lang="en-US" sz="12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has several possibilities for each last week’s wind speed value.</a:t>
            </a:r>
            <a:r>
              <a:rPr lang="en-US" sz="1200" dirty="0">
                <a:latin typeface="Times New Roman" panose="02020603050405020304" pitchFamily="18" charset="0"/>
                <a:cs typeface="Times New Roman" panose="02020603050405020304" pitchFamily="18" charset="0"/>
              </a:rPr>
              <a:t>.</a:t>
            </a:r>
          </a:p>
        </p:txBody>
      </p:sp>
      <p:pic>
        <p:nvPicPr>
          <p:cNvPr id="5" name="Picture 4">
            <a:extLst>
              <a:ext uri="{FF2B5EF4-FFF2-40B4-BE49-F238E27FC236}">
                <a16:creationId xmlns:a16="http://schemas.microsoft.com/office/drawing/2014/main" id="{8AC26797-AE9B-B09D-7803-FB92D2223BF1}"/>
              </a:ext>
            </a:extLst>
          </p:cNvPr>
          <p:cNvPicPr>
            <a:picLocks noChangeAspect="1"/>
          </p:cNvPicPr>
          <p:nvPr/>
        </p:nvPicPr>
        <p:blipFill>
          <a:blip r:embed="rId2"/>
          <a:stretch>
            <a:fillRect/>
          </a:stretch>
        </p:blipFill>
        <p:spPr>
          <a:xfrm>
            <a:off x="1031286" y="2712016"/>
            <a:ext cx="3096344" cy="2045014"/>
          </a:xfrm>
          <a:prstGeom prst="rect">
            <a:avLst/>
          </a:prstGeom>
        </p:spPr>
      </p:pic>
      <p:sp>
        <p:nvSpPr>
          <p:cNvPr id="6" name="Subtitle 2">
            <a:extLst>
              <a:ext uri="{FF2B5EF4-FFF2-40B4-BE49-F238E27FC236}">
                <a16:creationId xmlns:a16="http://schemas.microsoft.com/office/drawing/2014/main" id="{38BAD92C-8490-8C99-615C-78D09B6AC8E5}"/>
              </a:ext>
            </a:extLst>
          </p:cNvPr>
          <p:cNvSpPr txBox="1">
            <a:spLocks/>
          </p:cNvSpPr>
          <p:nvPr/>
        </p:nvSpPr>
        <p:spPr>
          <a:xfrm>
            <a:off x="4691372" y="627534"/>
            <a:ext cx="4217227" cy="406497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ClrTx/>
              <a:buNone/>
            </a:pPr>
            <a:r>
              <a:rPr lang="en-US" sz="1200" b="1" dirty="0">
                <a:latin typeface="Times New Roman" panose="02020603050405020304" pitchFamily="18" charset="0"/>
                <a:cs typeface="Times New Roman" panose="02020603050405020304" pitchFamily="18" charset="0"/>
              </a:rPr>
              <a:t>MULTIVARIATE ANALYSIS (</a:t>
            </a:r>
            <a:r>
              <a:rPr lang="en-US" sz="1200" b="1" dirty="0" err="1">
                <a:latin typeface="Times New Roman" panose="02020603050405020304" pitchFamily="18" charset="0"/>
                <a:cs typeface="Times New Roman" panose="02020603050405020304" pitchFamily="18" charset="0"/>
              </a:rPr>
              <a:t>Contd</a:t>
            </a:r>
            <a:r>
              <a:rPr lang="en-US" sz="1200" b="1" dirty="0">
                <a:latin typeface="Times New Roman" panose="02020603050405020304" pitchFamily="18" charset="0"/>
                <a:cs typeface="Times New Roman" panose="02020603050405020304" pitchFamily="18" charset="0"/>
              </a:rPr>
              <a:t>)</a:t>
            </a:r>
          </a:p>
          <a:p>
            <a:pPr algn="just">
              <a:lnSpc>
                <a:spcPct val="150000"/>
              </a:lnSpc>
              <a:buClrTx/>
            </a:pPr>
            <a:r>
              <a:rPr lang="en-US" sz="1200" dirty="0">
                <a:latin typeface="Times New Roman" panose="02020603050405020304" pitchFamily="18" charset="0"/>
                <a:cs typeface="Times New Roman" panose="02020603050405020304" pitchFamily="18" charset="0"/>
              </a:rPr>
              <a:t>The histogram uses the concept of bins, gives a deep understanding of each parameter in the dataset, and shows the distribution of data in each parameter.</a:t>
            </a:r>
          </a:p>
        </p:txBody>
      </p:sp>
      <p:pic>
        <p:nvPicPr>
          <p:cNvPr id="10" name="Picture 9">
            <a:extLst>
              <a:ext uri="{FF2B5EF4-FFF2-40B4-BE49-F238E27FC236}">
                <a16:creationId xmlns:a16="http://schemas.microsoft.com/office/drawing/2014/main" id="{AAB31D27-59CE-40E5-CC6C-4031C9D2A7EF}"/>
              </a:ext>
            </a:extLst>
          </p:cNvPr>
          <p:cNvPicPr>
            <a:picLocks noChangeAspect="1"/>
          </p:cNvPicPr>
          <p:nvPr/>
        </p:nvPicPr>
        <p:blipFill>
          <a:blip r:embed="rId3"/>
          <a:stretch>
            <a:fillRect/>
          </a:stretch>
        </p:blipFill>
        <p:spPr>
          <a:xfrm>
            <a:off x="5075204" y="1753270"/>
            <a:ext cx="3174466" cy="2896905"/>
          </a:xfrm>
          <a:prstGeom prst="rect">
            <a:avLst/>
          </a:prstGeom>
        </p:spPr>
      </p:pic>
      <p:sp>
        <p:nvSpPr>
          <p:cNvPr id="13" name="Title 1">
            <a:extLst>
              <a:ext uri="{FF2B5EF4-FFF2-40B4-BE49-F238E27FC236}">
                <a16:creationId xmlns:a16="http://schemas.microsoft.com/office/drawing/2014/main" id="{86FFF4A3-9A6D-A5F1-45F1-1C0358B7CC0E}"/>
              </a:ext>
            </a:extLst>
          </p:cNvPr>
          <p:cNvSpPr txBox="1">
            <a:spLocks/>
          </p:cNvSpPr>
          <p:nvPr/>
        </p:nvSpPr>
        <p:spPr>
          <a:xfrm>
            <a:off x="827584" y="156905"/>
            <a:ext cx="7848872" cy="562305"/>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buClrTx/>
              <a:buFontTx/>
            </a:pPr>
            <a:r>
              <a:rPr lang="en-US" sz="3000" b="1" dirty="0">
                <a:solidFill>
                  <a:srgbClr val="380093"/>
                </a:solidFill>
                <a:latin typeface="Times New Roman" panose="02020603050405020304" pitchFamily="18" charset="0"/>
                <a:cs typeface="Times New Roman" panose="02020603050405020304" pitchFamily="18" charset="0"/>
              </a:rPr>
              <a:t>FORECAST MODULE – EDA (</a:t>
            </a:r>
            <a:r>
              <a:rPr lang="en-US" sz="3000" b="1" dirty="0" err="1">
                <a:solidFill>
                  <a:srgbClr val="380093"/>
                </a:solidFill>
                <a:latin typeface="Times New Roman" panose="02020603050405020304" pitchFamily="18" charset="0"/>
                <a:cs typeface="Times New Roman" panose="02020603050405020304" pitchFamily="18" charset="0"/>
              </a:rPr>
              <a:t>Contd</a:t>
            </a:r>
            <a:r>
              <a:rPr lang="en-US" sz="3000" b="1" dirty="0">
                <a:solidFill>
                  <a:srgbClr val="380093"/>
                </a:solidFill>
                <a:latin typeface="Times New Roman" panose="02020603050405020304" pitchFamily="18" charset="0"/>
                <a:cs typeface="Times New Roman" panose="02020603050405020304" pitchFamily="18" charset="0"/>
              </a:rPr>
              <a:t>)</a:t>
            </a:r>
            <a:endParaRPr lang="en-IN" sz="3000" b="1" dirty="0">
              <a:solidFill>
                <a:srgbClr val="38009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656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5D18C-B6E4-3475-144E-8EDA2DF1A41D}"/>
              </a:ext>
            </a:extLst>
          </p:cNvPr>
          <p:cNvSpPr txBox="1">
            <a:spLocks/>
          </p:cNvSpPr>
          <p:nvPr/>
        </p:nvSpPr>
        <p:spPr>
          <a:xfrm>
            <a:off x="827584" y="156905"/>
            <a:ext cx="7848872" cy="562305"/>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buClrTx/>
              <a:buFontTx/>
            </a:pPr>
            <a:r>
              <a:rPr lang="en-US" sz="3000" b="1" dirty="0">
                <a:solidFill>
                  <a:srgbClr val="380093"/>
                </a:solidFill>
                <a:latin typeface="Times New Roman" panose="02020603050405020304" pitchFamily="18" charset="0"/>
                <a:cs typeface="Times New Roman" panose="02020603050405020304" pitchFamily="18" charset="0"/>
              </a:rPr>
              <a:t>FORECAST MODULE – EDA (</a:t>
            </a:r>
            <a:r>
              <a:rPr lang="en-US" sz="3000" b="1" dirty="0" err="1">
                <a:solidFill>
                  <a:srgbClr val="380093"/>
                </a:solidFill>
                <a:latin typeface="Times New Roman" panose="02020603050405020304" pitchFamily="18" charset="0"/>
                <a:cs typeface="Times New Roman" panose="02020603050405020304" pitchFamily="18" charset="0"/>
              </a:rPr>
              <a:t>Contd</a:t>
            </a:r>
            <a:r>
              <a:rPr lang="en-US" sz="3000" b="1" dirty="0">
                <a:solidFill>
                  <a:srgbClr val="380093"/>
                </a:solidFill>
                <a:latin typeface="Times New Roman" panose="02020603050405020304" pitchFamily="18" charset="0"/>
                <a:cs typeface="Times New Roman" panose="02020603050405020304" pitchFamily="18" charset="0"/>
              </a:rPr>
              <a:t>)</a:t>
            </a:r>
            <a:endParaRPr lang="en-IN" sz="3000" b="1" dirty="0">
              <a:solidFill>
                <a:srgbClr val="380093"/>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39B0871D-2006-BB75-C7D7-5720046CEF95}"/>
              </a:ext>
            </a:extLst>
          </p:cNvPr>
          <p:cNvSpPr txBox="1">
            <a:spLocks/>
          </p:cNvSpPr>
          <p:nvPr/>
        </p:nvSpPr>
        <p:spPr>
          <a:xfrm>
            <a:off x="611560" y="843558"/>
            <a:ext cx="3960439" cy="378682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ClrTx/>
              <a:buNone/>
            </a:pPr>
            <a:r>
              <a:rPr lang="en-US" sz="1200" b="1" dirty="0">
                <a:latin typeface="Times New Roman" panose="02020603050405020304" pitchFamily="18" charset="0"/>
                <a:cs typeface="Times New Roman" panose="02020603050405020304" pitchFamily="18" charset="0"/>
              </a:rPr>
              <a:t>CORRELATION HEATMAP</a:t>
            </a:r>
          </a:p>
          <a:p>
            <a:pPr marL="0" indent="0" algn="just">
              <a:lnSpc>
                <a:spcPct val="150000"/>
              </a:lnSpc>
              <a:buClrTx/>
              <a:buNone/>
            </a:pPr>
            <a:r>
              <a:rPr lang="en-US" sz="1200" b="1"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The correlation heat map provides a visualization of the relationship between the numerical parameters taken. This correlation heat map is used for linear and non-linear relationships among the parameters. From the correlation map made, it is evident that:</a:t>
            </a:r>
          </a:p>
          <a:p>
            <a:pPr algn="just">
              <a:lnSpc>
                <a:spcPct val="150000"/>
              </a:lnSpc>
              <a:buClrTx/>
            </a:pPr>
            <a:r>
              <a:rPr lang="en-US" sz="1200" dirty="0">
                <a:latin typeface="Times New Roman" panose="02020603050405020304" pitchFamily="18" charset="0"/>
                <a:cs typeface="Times New Roman" panose="02020603050405020304" pitchFamily="18" charset="0"/>
              </a:rPr>
              <a:t>Wind speed and Observed power have a high positive correlation and a slight change in wind speed significantly impacts the power measured.</a:t>
            </a:r>
          </a:p>
          <a:p>
            <a:pPr algn="just">
              <a:lnSpc>
                <a:spcPct val="150000"/>
              </a:lnSpc>
              <a:buClrTx/>
            </a:pPr>
            <a:r>
              <a:rPr lang="en-US" sz="1200" dirty="0">
                <a:latin typeface="Times New Roman" panose="02020603050405020304" pitchFamily="18" charset="0"/>
                <a:cs typeface="Times New Roman" panose="02020603050405020304" pitchFamily="18" charset="0"/>
              </a:rPr>
              <a:t>Temperature is inversely propositional to humidity and has a high negative correlation in the heat map. </a:t>
            </a:r>
          </a:p>
          <a:p>
            <a:pPr marL="0" indent="0" algn="just">
              <a:buClrTx/>
              <a:buNone/>
            </a:pPr>
            <a:endParaRPr lang="en-US" sz="12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2403CF1-07E2-BD55-6A84-53184B847BF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55412" y="915566"/>
            <a:ext cx="3877028" cy="3472438"/>
          </a:xfrm>
          <a:prstGeom prst="rect">
            <a:avLst/>
          </a:prstGeom>
          <a:noFill/>
          <a:ln>
            <a:noFill/>
          </a:ln>
        </p:spPr>
      </p:pic>
    </p:spTree>
    <p:extLst>
      <p:ext uri="{BB962C8B-B14F-4D97-AF65-F5344CB8AC3E}">
        <p14:creationId xmlns:p14="http://schemas.microsoft.com/office/powerpoint/2010/main" val="15918590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F7386F4-FC42-926D-1CFC-BE3003FCA417}"/>
              </a:ext>
            </a:extLst>
          </p:cNvPr>
          <p:cNvSpPr txBox="1">
            <a:spLocks/>
          </p:cNvSpPr>
          <p:nvPr/>
        </p:nvSpPr>
        <p:spPr>
          <a:xfrm>
            <a:off x="611560" y="202365"/>
            <a:ext cx="7992888" cy="562305"/>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buClrTx/>
              <a:buFontTx/>
            </a:pPr>
            <a:r>
              <a:rPr lang="en-US" sz="3000" b="1" dirty="0">
                <a:solidFill>
                  <a:srgbClr val="380093"/>
                </a:solidFill>
                <a:latin typeface="Times New Roman" panose="02020603050405020304" pitchFamily="18" charset="0"/>
                <a:cs typeface="Times New Roman" panose="02020603050405020304" pitchFamily="18" charset="0"/>
              </a:rPr>
              <a:t>FORECAST MODULE – PREPROCESSING &amp; TIME SERIES FORECASTING</a:t>
            </a:r>
            <a:endParaRPr lang="en-IN" sz="3000" b="1" dirty="0">
              <a:solidFill>
                <a:srgbClr val="380093"/>
              </a:solidFill>
              <a:latin typeface="Times New Roman" panose="02020603050405020304" pitchFamily="18" charset="0"/>
              <a:cs typeface="Times New Roman" panose="02020603050405020304" pitchFamily="18" charset="0"/>
            </a:endParaRPr>
          </a:p>
        </p:txBody>
      </p:sp>
      <p:sp>
        <p:nvSpPr>
          <p:cNvPr id="4" name="Subtitle 2">
            <a:extLst>
              <a:ext uri="{FF2B5EF4-FFF2-40B4-BE49-F238E27FC236}">
                <a16:creationId xmlns:a16="http://schemas.microsoft.com/office/drawing/2014/main" id="{DB6DBB84-018F-AABF-255E-FFAC39209439}"/>
              </a:ext>
            </a:extLst>
          </p:cNvPr>
          <p:cNvSpPr txBox="1">
            <a:spLocks/>
          </p:cNvSpPr>
          <p:nvPr/>
        </p:nvSpPr>
        <p:spPr>
          <a:xfrm>
            <a:off x="611560" y="2283718"/>
            <a:ext cx="8100900" cy="2749615"/>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indent="0" algn="just">
              <a:lnSpc>
                <a:spcPct val="150000"/>
              </a:lnSpc>
              <a:spcBef>
                <a:spcPts val="0"/>
              </a:spcBef>
              <a:spcAft>
                <a:spcPts val="600"/>
              </a:spcAft>
              <a:tabLst>
                <a:tab pos="182880" algn="l"/>
              </a:tabLst>
            </a:pPr>
            <a:r>
              <a:rPr lang="x-none" sz="1200" dirty="0">
                <a:effectLst/>
                <a:latin typeface="Times New Roman" panose="02020603050405020304" pitchFamily="18" charset="0"/>
                <a:ea typeface="MS Mincho" panose="02020609040205080304" pitchFamily="49" charset="-128"/>
              </a:rPr>
              <a:t>Now, the dataset is modified to perform time-series forecasting by adding these weather parameters: Temperaturelastweek, Humiditylastweek and Pressurelastweek, and wind parameters: Windspeedlastweek, Windsdirlastweek using the data already present within the dataset. </a:t>
            </a:r>
            <a:endParaRPr lang="en-IN" sz="1200" dirty="0">
              <a:effectLst/>
              <a:latin typeface="Times New Roman" panose="02020603050405020304" pitchFamily="18" charset="0"/>
              <a:ea typeface="MS Mincho" panose="02020609040205080304" pitchFamily="49" charset="-128"/>
            </a:endParaRPr>
          </a:p>
          <a:p>
            <a:pPr marL="0" marR="0" indent="171450" algn="just">
              <a:lnSpc>
                <a:spcPct val="150000"/>
              </a:lnSpc>
              <a:spcBef>
                <a:spcPts val="0"/>
              </a:spcBef>
              <a:spcAft>
                <a:spcPts val="600"/>
              </a:spcAft>
              <a:tabLst>
                <a:tab pos="182880" algn="l"/>
              </a:tabLst>
            </a:pPr>
            <a:r>
              <a:rPr lang="en-US" sz="1200" dirty="0">
                <a:effectLst/>
                <a:latin typeface="Times New Roman" panose="02020603050405020304" pitchFamily="18" charset="0"/>
                <a:ea typeface="MS Mincho" panose="02020609040205080304" pitchFamily="49" charset="-128"/>
              </a:rPr>
              <a:t>The </a:t>
            </a:r>
            <a:r>
              <a:rPr lang="en-US" sz="1200" dirty="0" err="1">
                <a:effectLst/>
                <a:latin typeface="Times New Roman" panose="02020603050405020304" pitchFamily="18" charset="0"/>
                <a:ea typeface="MS Mincho" panose="02020609040205080304" pitchFamily="49" charset="-128"/>
              </a:rPr>
              <a:t>NotaNumber</a:t>
            </a:r>
            <a:r>
              <a:rPr lang="en-US" sz="1200" dirty="0">
                <a:effectLst/>
                <a:latin typeface="Times New Roman" panose="02020603050405020304" pitchFamily="18" charset="0"/>
                <a:ea typeface="MS Mincho" panose="02020609040205080304" pitchFamily="49" charset="-128"/>
              </a:rPr>
              <a:t> (</a:t>
            </a:r>
            <a:r>
              <a:rPr lang="en-US" sz="1200" dirty="0" err="1">
                <a:effectLst/>
                <a:latin typeface="Times New Roman" panose="02020603050405020304" pitchFamily="18" charset="0"/>
                <a:ea typeface="MS Mincho" panose="02020609040205080304" pitchFamily="49" charset="-128"/>
              </a:rPr>
              <a:t>NaN</a:t>
            </a:r>
            <a:r>
              <a:rPr lang="en-US" sz="1200" dirty="0">
                <a:effectLst/>
                <a:latin typeface="Times New Roman" panose="02020603050405020304" pitchFamily="18" charset="0"/>
                <a:ea typeface="MS Mincho" panose="02020609040205080304" pitchFamily="49" charset="-128"/>
              </a:rPr>
              <a:t>) values generated due to the addition of these parameters are removed. Then, the dataset is preprocessed and split into training and testing data where testing data has 30% of the original dataset. Then using a standard scaler, the data is scaled for making predictions. </a:t>
            </a:r>
          </a:p>
          <a:p>
            <a:pPr marL="0" marR="0" indent="171450" algn="just">
              <a:lnSpc>
                <a:spcPct val="150000"/>
              </a:lnSpc>
              <a:spcBef>
                <a:spcPts val="0"/>
              </a:spcBef>
              <a:spcAft>
                <a:spcPts val="600"/>
              </a:spcAft>
              <a:tabLst>
                <a:tab pos="182880" algn="l"/>
              </a:tabLst>
            </a:pPr>
            <a:r>
              <a:rPr lang="en-US" sz="1200" dirty="0">
                <a:effectLst/>
                <a:latin typeface="Times New Roman" panose="02020603050405020304" pitchFamily="18" charset="0"/>
                <a:ea typeface="MS Mincho" panose="02020609040205080304" pitchFamily="49" charset="-128"/>
              </a:rPr>
              <a:t>A total of six Ensemble and Machine Learning algorithms namely, Random Forest regressor, XG boost regressor, cat boost regressor, support vector regression, decision tree regressor and multi–linear regression are trained and tested in time series forecasting approach with the data for a week-ahead wind power forecast. </a:t>
            </a:r>
          </a:p>
          <a:p>
            <a:pPr marL="0" marR="0" indent="171450" algn="just">
              <a:lnSpc>
                <a:spcPct val="150000"/>
              </a:lnSpc>
              <a:spcBef>
                <a:spcPts val="0"/>
              </a:spcBef>
              <a:spcAft>
                <a:spcPts val="600"/>
              </a:spcAft>
              <a:tabLst>
                <a:tab pos="182880" algn="l"/>
              </a:tabLst>
            </a:pPr>
            <a:endParaRPr lang="en-IN" sz="1200" dirty="0">
              <a:effectLst/>
              <a:latin typeface="Times New Roman" panose="02020603050405020304" pitchFamily="18" charset="0"/>
              <a:ea typeface="MS Mincho" panose="02020609040205080304" pitchFamily="49" charset="-128"/>
            </a:endParaRPr>
          </a:p>
          <a:p>
            <a:pPr>
              <a:lnSpc>
                <a:spcPct val="150000"/>
              </a:lnSpc>
              <a:buClrTx/>
            </a:pPr>
            <a:endParaRPr lang="en-US" sz="1200" dirty="0">
              <a:latin typeface="Times New Roman" panose="02020603050405020304" pitchFamily="18" charset="0"/>
              <a:cs typeface="Times New Roman" panose="02020603050405020304" pitchFamily="18" charset="0"/>
            </a:endParaRPr>
          </a:p>
          <a:p>
            <a:pPr marL="0" indent="0">
              <a:lnSpc>
                <a:spcPct val="150000"/>
              </a:lnSpc>
              <a:buClrTx/>
              <a:buNone/>
            </a:pPr>
            <a:endParaRPr lang="en-IN" sz="1200" dirty="0">
              <a:latin typeface="Times New Roman" panose="02020603050405020304" pitchFamily="18" charset="0"/>
              <a:cs typeface="Times New Roman" panose="02020603050405020304" pitchFamily="18" charset="0"/>
            </a:endParaRPr>
          </a:p>
        </p:txBody>
      </p:sp>
      <p:pic>
        <p:nvPicPr>
          <p:cNvPr id="36" name="Picture 35">
            <a:extLst>
              <a:ext uri="{FF2B5EF4-FFF2-40B4-BE49-F238E27FC236}">
                <a16:creationId xmlns:a16="http://schemas.microsoft.com/office/drawing/2014/main" id="{24C25C25-1ABF-5107-85DD-790D72F72A8F}"/>
              </a:ext>
            </a:extLst>
          </p:cNvPr>
          <p:cNvPicPr>
            <a:picLocks noChangeAspect="1"/>
          </p:cNvPicPr>
          <p:nvPr/>
        </p:nvPicPr>
        <p:blipFill>
          <a:blip r:embed="rId2"/>
          <a:stretch>
            <a:fillRect/>
          </a:stretch>
        </p:blipFill>
        <p:spPr>
          <a:xfrm>
            <a:off x="25122" y="1071370"/>
            <a:ext cx="9165764" cy="1246266"/>
          </a:xfrm>
          <a:prstGeom prst="rect">
            <a:avLst/>
          </a:prstGeom>
        </p:spPr>
      </p:pic>
    </p:spTree>
    <p:extLst>
      <p:ext uri="{BB962C8B-B14F-4D97-AF65-F5344CB8AC3E}">
        <p14:creationId xmlns:p14="http://schemas.microsoft.com/office/powerpoint/2010/main" val="8589047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B1EFFA84-1CFA-1E36-8A53-CAB6B9F3F1E6}"/>
              </a:ext>
            </a:extLst>
          </p:cNvPr>
          <p:cNvSpPr txBox="1">
            <a:spLocks/>
          </p:cNvSpPr>
          <p:nvPr/>
        </p:nvSpPr>
        <p:spPr>
          <a:xfrm>
            <a:off x="717633" y="627534"/>
            <a:ext cx="8030831" cy="4062052"/>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indent="-228600">
              <a:buClrTx/>
              <a:buAutoNum type="arabicParenR"/>
            </a:pPr>
            <a:r>
              <a:rPr lang="en-US" sz="1200" dirty="0">
                <a:latin typeface="Times New Roman" panose="02020603050405020304" pitchFamily="18" charset="0"/>
                <a:cs typeface="Times New Roman" panose="02020603050405020304" pitchFamily="18" charset="0"/>
              </a:rPr>
              <a:t>RANDOM FOREST REGRESSOR:</a:t>
            </a:r>
          </a:p>
          <a:p>
            <a:pPr algn="just">
              <a:lnSpc>
                <a:spcPct val="150000"/>
              </a:lnSpc>
              <a:buClrTx/>
            </a:pPr>
            <a:r>
              <a:rPr lang="en-US" sz="1200" dirty="0">
                <a:latin typeface="Times New Roman" panose="02020603050405020304" pitchFamily="18" charset="0"/>
                <a:cs typeface="Times New Roman" panose="02020603050405020304" pitchFamily="18" charset="0"/>
              </a:rPr>
              <a:t>Random Forest regressor employs an ensemble learning method which integrates predictions from many decision trees, to obtain a more accurate prediction and bagging approach to reduce variance in decision trees. </a:t>
            </a:r>
          </a:p>
          <a:p>
            <a:pPr algn="just">
              <a:lnSpc>
                <a:spcPct val="150000"/>
              </a:lnSpc>
              <a:buClrTx/>
            </a:pPr>
            <a:r>
              <a:rPr lang="en-US" sz="1200" dirty="0">
                <a:latin typeface="Times New Roman" panose="02020603050405020304" pitchFamily="18" charset="0"/>
                <a:cs typeface="Times New Roman" panose="02020603050405020304" pitchFamily="18" charset="0"/>
              </a:rPr>
              <a:t>In week-ahead wind power forecasting, this algorithm is used because it captured the seasonality of the data effectively and predicted the value closest to the actual output. </a:t>
            </a:r>
          </a:p>
          <a:p>
            <a:pPr algn="just">
              <a:lnSpc>
                <a:spcPct val="150000"/>
              </a:lnSpc>
              <a:buClrTx/>
            </a:pPr>
            <a:r>
              <a:rPr lang="en-US" sz="1200" dirty="0">
                <a:latin typeface="Times New Roman" panose="02020603050405020304" pitchFamily="18" charset="0"/>
                <a:cs typeface="Times New Roman" panose="02020603050405020304" pitchFamily="18" charset="0"/>
              </a:rPr>
              <a:t>But, using many decision trees can slow down the algorithm and reduce its accuracy. Thus, the algorithm was taken with the number of estimators as 30, and the random state as 0. It gave the highest accuracy among all other algorithms within a short period of learning and examining the data.</a:t>
            </a:r>
          </a:p>
        </p:txBody>
      </p:sp>
      <p:sp>
        <p:nvSpPr>
          <p:cNvPr id="5" name="Title 1">
            <a:extLst>
              <a:ext uri="{FF2B5EF4-FFF2-40B4-BE49-F238E27FC236}">
                <a16:creationId xmlns:a16="http://schemas.microsoft.com/office/drawing/2014/main" id="{238F3C73-90E9-CF6B-FB92-7747DA9FC760}"/>
              </a:ext>
            </a:extLst>
          </p:cNvPr>
          <p:cNvSpPr txBox="1">
            <a:spLocks/>
          </p:cNvSpPr>
          <p:nvPr/>
        </p:nvSpPr>
        <p:spPr>
          <a:xfrm>
            <a:off x="943216" y="166841"/>
            <a:ext cx="7483151" cy="562305"/>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buClrTx/>
              <a:buFontTx/>
            </a:pPr>
            <a:r>
              <a:rPr lang="en-US" sz="3000" b="1" dirty="0">
                <a:solidFill>
                  <a:srgbClr val="380093"/>
                </a:solidFill>
                <a:latin typeface="Times New Roman" panose="02020603050405020304" pitchFamily="18" charset="0"/>
                <a:cs typeface="Times New Roman" panose="02020603050405020304" pitchFamily="18" charset="0"/>
              </a:rPr>
              <a:t>FORECAST MODULE (</a:t>
            </a:r>
            <a:r>
              <a:rPr lang="en-US" sz="3000" b="1" dirty="0" err="1">
                <a:solidFill>
                  <a:srgbClr val="380093"/>
                </a:solidFill>
                <a:latin typeface="Times New Roman" panose="02020603050405020304" pitchFamily="18" charset="0"/>
                <a:cs typeface="Times New Roman" panose="02020603050405020304" pitchFamily="18" charset="0"/>
              </a:rPr>
              <a:t>Contd</a:t>
            </a:r>
            <a:r>
              <a:rPr lang="en-US" sz="3000" b="1" dirty="0">
                <a:solidFill>
                  <a:srgbClr val="380093"/>
                </a:solidFill>
                <a:latin typeface="Times New Roman" panose="02020603050405020304" pitchFamily="18" charset="0"/>
                <a:cs typeface="Times New Roman" panose="02020603050405020304" pitchFamily="18" charset="0"/>
              </a:rPr>
              <a:t>)</a:t>
            </a:r>
            <a:endParaRPr lang="en-IN" sz="3000" b="1" dirty="0">
              <a:solidFill>
                <a:srgbClr val="380093"/>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2867B659-3CE9-33B3-D5AC-187A6CF01FD8}"/>
              </a:ext>
            </a:extLst>
          </p:cNvPr>
          <p:cNvPicPr>
            <a:picLocks noChangeAspect="1"/>
          </p:cNvPicPr>
          <p:nvPr/>
        </p:nvPicPr>
        <p:blipFill>
          <a:blip r:embed="rId2"/>
          <a:stretch>
            <a:fillRect/>
          </a:stretch>
        </p:blipFill>
        <p:spPr>
          <a:xfrm>
            <a:off x="3707904" y="2787774"/>
            <a:ext cx="4932040" cy="2047187"/>
          </a:xfrm>
          <a:prstGeom prst="rect">
            <a:avLst/>
          </a:prstGeom>
        </p:spPr>
      </p:pic>
    </p:spTree>
    <p:extLst>
      <p:ext uri="{BB962C8B-B14F-4D97-AF65-F5344CB8AC3E}">
        <p14:creationId xmlns:p14="http://schemas.microsoft.com/office/powerpoint/2010/main" val="23192461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E6AC1E4-D49E-DF6F-C207-C05DF42AFEB2}"/>
              </a:ext>
            </a:extLst>
          </p:cNvPr>
          <p:cNvSpPr txBox="1">
            <a:spLocks/>
          </p:cNvSpPr>
          <p:nvPr/>
        </p:nvSpPr>
        <p:spPr>
          <a:xfrm>
            <a:off x="719572" y="771550"/>
            <a:ext cx="3996444" cy="3888432"/>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ClrTx/>
              <a:buNone/>
            </a:pPr>
            <a:r>
              <a:rPr lang="en-US" sz="1200" dirty="0">
                <a:latin typeface="Times New Roman" panose="02020603050405020304" pitchFamily="18" charset="0"/>
                <a:cs typeface="Times New Roman" panose="02020603050405020304" pitchFamily="18" charset="0"/>
              </a:rPr>
              <a:t>2) XG BOOST WITH HYPERPARAMETER TUNING:</a:t>
            </a:r>
          </a:p>
          <a:p>
            <a:pPr algn="just">
              <a:lnSpc>
                <a:spcPct val="100000"/>
              </a:lnSpc>
              <a:buClrTx/>
            </a:pPr>
            <a:r>
              <a:rPr lang="en-US" sz="1200" dirty="0">
                <a:latin typeface="Times New Roman" panose="02020603050405020304" pitchFamily="18" charset="0"/>
                <a:cs typeface="Times New Roman" panose="02020603050405020304" pitchFamily="18" charset="0"/>
              </a:rPr>
              <a:t>The Extreme Gradient Boosting Regressor, or </a:t>
            </a:r>
            <a:r>
              <a:rPr lang="en-US" sz="1200" dirty="0" err="1">
                <a:latin typeface="Times New Roman" panose="02020603050405020304" pitchFamily="18" charset="0"/>
                <a:cs typeface="Times New Roman" panose="02020603050405020304" pitchFamily="18" charset="0"/>
              </a:rPr>
              <a:t>XGBoost</a:t>
            </a:r>
            <a:r>
              <a:rPr lang="en-US" sz="1200" dirty="0">
                <a:latin typeface="Times New Roman" panose="02020603050405020304" pitchFamily="18" charset="0"/>
                <a:cs typeface="Times New Roman" panose="02020603050405020304" pitchFamily="18" charset="0"/>
              </a:rPr>
              <a:t> regressor, is an efficient gradient-boosting implementation. </a:t>
            </a:r>
          </a:p>
          <a:p>
            <a:pPr algn="just">
              <a:lnSpc>
                <a:spcPct val="100000"/>
              </a:lnSpc>
              <a:buClrTx/>
            </a:pPr>
            <a:r>
              <a:rPr lang="en-US" sz="1200" dirty="0">
                <a:latin typeface="Times New Roman" panose="02020603050405020304" pitchFamily="18" charset="0"/>
                <a:cs typeface="Times New Roman" panose="02020603050405020304" pitchFamily="18" charset="0"/>
              </a:rPr>
              <a:t> In wind power forecasting,  </a:t>
            </a:r>
            <a:r>
              <a:rPr lang="en-US" sz="1200" dirty="0" err="1">
                <a:latin typeface="Times New Roman" panose="02020603050405020304" pitchFamily="18" charset="0"/>
                <a:cs typeface="Times New Roman" panose="02020603050405020304" pitchFamily="18" charset="0"/>
              </a:rPr>
              <a:t>XGBoost</a:t>
            </a:r>
            <a:r>
              <a:rPr lang="en-US" sz="1200" dirty="0">
                <a:latin typeface="Times New Roman" panose="02020603050405020304" pitchFamily="18" charset="0"/>
                <a:cs typeface="Times New Roman" panose="02020603050405020304" pitchFamily="18" charset="0"/>
              </a:rPr>
              <a:t> is used with hyperparameter tuning which gives the best learning rate, number of estimators, and maximum depth and it produced accurate forecasts, but training with data took a long time. </a:t>
            </a:r>
          </a:p>
          <a:p>
            <a:pPr algn="just">
              <a:lnSpc>
                <a:spcPct val="100000"/>
              </a:lnSpc>
              <a:buClrTx/>
            </a:pPr>
            <a:r>
              <a:rPr lang="en-US" sz="1200" dirty="0">
                <a:latin typeface="Times New Roman" panose="02020603050405020304" pitchFamily="18" charset="0"/>
                <a:cs typeface="Times New Roman" panose="02020603050405020304" pitchFamily="18" charset="0"/>
              </a:rPr>
              <a:t>Accuracy decreases by approximately 1.5% if hyperparameter tuning is not used.</a:t>
            </a:r>
          </a:p>
        </p:txBody>
      </p:sp>
      <p:sp>
        <p:nvSpPr>
          <p:cNvPr id="4" name="Title 1">
            <a:extLst>
              <a:ext uri="{FF2B5EF4-FFF2-40B4-BE49-F238E27FC236}">
                <a16:creationId xmlns:a16="http://schemas.microsoft.com/office/drawing/2014/main" id="{88079D5D-60F3-4E81-8977-B185F7F8543B}"/>
              </a:ext>
            </a:extLst>
          </p:cNvPr>
          <p:cNvSpPr txBox="1">
            <a:spLocks/>
          </p:cNvSpPr>
          <p:nvPr/>
        </p:nvSpPr>
        <p:spPr>
          <a:xfrm>
            <a:off x="943216" y="166841"/>
            <a:ext cx="7483151" cy="562305"/>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buClrTx/>
            </a:pPr>
            <a:r>
              <a:rPr lang="en-US" sz="3000" b="1" dirty="0">
                <a:solidFill>
                  <a:srgbClr val="380093"/>
                </a:solidFill>
                <a:latin typeface="Times New Roman" panose="02020603050405020304" pitchFamily="18" charset="0"/>
                <a:cs typeface="Times New Roman" panose="02020603050405020304" pitchFamily="18" charset="0"/>
              </a:rPr>
              <a:t>FORECAST MODULE (</a:t>
            </a:r>
            <a:r>
              <a:rPr lang="en-US" sz="3000" b="1" dirty="0" err="1">
                <a:solidFill>
                  <a:srgbClr val="380093"/>
                </a:solidFill>
                <a:latin typeface="Times New Roman" panose="02020603050405020304" pitchFamily="18" charset="0"/>
                <a:cs typeface="Times New Roman" panose="02020603050405020304" pitchFamily="18" charset="0"/>
              </a:rPr>
              <a:t>Contd</a:t>
            </a:r>
            <a:r>
              <a:rPr lang="en-US" sz="3000" b="1" dirty="0">
                <a:solidFill>
                  <a:srgbClr val="380093"/>
                </a:solidFill>
                <a:latin typeface="Times New Roman" panose="02020603050405020304" pitchFamily="18" charset="0"/>
                <a:cs typeface="Times New Roman" panose="02020603050405020304" pitchFamily="18" charset="0"/>
              </a:rPr>
              <a:t>)</a:t>
            </a:r>
            <a:endParaRPr lang="en-IN" sz="3000" b="1" dirty="0">
              <a:solidFill>
                <a:srgbClr val="380093"/>
              </a:solidFill>
              <a:latin typeface="Times New Roman" panose="02020603050405020304" pitchFamily="18" charset="0"/>
              <a:cs typeface="Times New Roman" panose="02020603050405020304" pitchFamily="18" charset="0"/>
            </a:endParaRPr>
          </a:p>
          <a:p>
            <a:pPr algn="ctr">
              <a:buClrTx/>
              <a:buFontTx/>
            </a:pPr>
            <a:endParaRPr lang="en-IN" sz="3000" b="1" dirty="0">
              <a:solidFill>
                <a:srgbClr val="380093"/>
              </a:solidFill>
              <a:latin typeface="Times New Roman" panose="02020603050405020304" pitchFamily="18" charset="0"/>
              <a:cs typeface="Times New Roman" panose="02020603050405020304" pitchFamily="18" charset="0"/>
            </a:endParaRPr>
          </a:p>
        </p:txBody>
      </p:sp>
      <p:sp>
        <p:nvSpPr>
          <p:cNvPr id="2" name="Subtitle 2">
            <a:extLst>
              <a:ext uri="{FF2B5EF4-FFF2-40B4-BE49-F238E27FC236}">
                <a16:creationId xmlns:a16="http://schemas.microsoft.com/office/drawing/2014/main" id="{B1FD28DF-210F-E96E-E556-CA935B2CDF3E}"/>
              </a:ext>
            </a:extLst>
          </p:cNvPr>
          <p:cNvSpPr txBox="1">
            <a:spLocks/>
          </p:cNvSpPr>
          <p:nvPr/>
        </p:nvSpPr>
        <p:spPr>
          <a:xfrm>
            <a:off x="4788025" y="771550"/>
            <a:ext cx="3861986" cy="3888432"/>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ClrTx/>
              <a:buNone/>
            </a:pPr>
            <a:r>
              <a:rPr lang="en-US" sz="1200" dirty="0">
                <a:latin typeface="Times New Roman" panose="02020603050405020304" pitchFamily="18" charset="0"/>
                <a:cs typeface="Times New Roman" panose="02020603050405020304" pitchFamily="18" charset="0"/>
              </a:rPr>
              <a:t>3) SUPPORT VECTOR REGRESSION:</a:t>
            </a:r>
          </a:p>
          <a:p>
            <a:pPr algn="just">
              <a:lnSpc>
                <a:spcPct val="100000"/>
              </a:lnSpc>
              <a:buClrTx/>
            </a:pPr>
            <a:r>
              <a:rPr lang="en-US" sz="1200" dirty="0">
                <a:latin typeface="Times New Roman" panose="02020603050405020304" pitchFamily="18" charset="0"/>
                <a:cs typeface="Times New Roman" panose="02020603050405020304" pitchFamily="18" charset="0"/>
              </a:rPr>
              <a:t>Support vector regression works on a similar principle as support vector machines: finding the best-fit line, which is the decision boundary line with the most points. </a:t>
            </a:r>
          </a:p>
          <a:p>
            <a:pPr algn="just">
              <a:lnSpc>
                <a:spcPct val="100000"/>
              </a:lnSpc>
              <a:buClrTx/>
            </a:pPr>
            <a:r>
              <a:rPr lang="en-US" sz="1200" dirty="0">
                <a:latin typeface="Times New Roman" panose="02020603050405020304" pitchFamily="18" charset="0"/>
                <a:cs typeface="Times New Roman" panose="02020603050405020304" pitchFamily="18" charset="0"/>
              </a:rPr>
              <a:t>This allows us to choose how much error in our model is acceptable, find a suitable line (or hyperplane in higher dimensions) to fit the data and get a precise week-ahead forecast.</a:t>
            </a:r>
          </a:p>
        </p:txBody>
      </p:sp>
      <p:pic>
        <p:nvPicPr>
          <p:cNvPr id="7" name="Picture 6">
            <a:extLst>
              <a:ext uri="{FF2B5EF4-FFF2-40B4-BE49-F238E27FC236}">
                <a16:creationId xmlns:a16="http://schemas.microsoft.com/office/drawing/2014/main" id="{854EE315-03F9-8B9F-6AE1-FD4B03CBB305}"/>
              </a:ext>
            </a:extLst>
          </p:cNvPr>
          <p:cNvPicPr>
            <a:picLocks noChangeAspect="1"/>
          </p:cNvPicPr>
          <p:nvPr/>
        </p:nvPicPr>
        <p:blipFill>
          <a:blip r:embed="rId2"/>
          <a:stretch>
            <a:fillRect/>
          </a:stretch>
        </p:blipFill>
        <p:spPr>
          <a:xfrm>
            <a:off x="608547" y="2939416"/>
            <a:ext cx="3995936" cy="1745693"/>
          </a:xfrm>
          <a:prstGeom prst="rect">
            <a:avLst/>
          </a:prstGeom>
        </p:spPr>
      </p:pic>
      <p:pic>
        <p:nvPicPr>
          <p:cNvPr id="9" name="Picture 8">
            <a:extLst>
              <a:ext uri="{FF2B5EF4-FFF2-40B4-BE49-F238E27FC236}">
                <a16:creationId xmlns:a16="http://schemas.microsoft.com/office/drawing/2014/main" id="{F0492CD2-C810-B4C2-C190-536F6DA25E0E}"/>
              </a:ext>
            </a:extLst>
          </p:cNvPr>
          <p:cNvPicPr>
            <a:picLocks noChangeAspect="1"/>
          </p:cNvPicPr>
          <p:nvPr/>
        </p:nvPicPr>
        <p:blipFill>
          <a:blip r:embed="rId3"/>
          <a:stretch>
            <a:fillRect/>
          </a:stretch>
        </p:blipFill>
        <p:spPr>
          <a:xfrm>
            <a:off x="4792900" y="2961833"/>
            <a:ext cx="4174265" cy="1728191"/>
          </a:xfrm>
          <a:prstGeom prst="rect">
            <a:avLst/>
          </a:prstGeom>
        </p:spPr>
      </p:pic>
    </p:spTree>
    <p:extLst>
      <p:ext uri="{BB962C8B-B14F-4D97-AF65-F5344CB8AC3E}">
        <p14:creationId xmlns:p14="http://schemas.microsoft.com/office/powerpoint/2010/main" val="42584322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D6F4E3C8-2B41-56F5-6131-B8A7BB670FDD}"/>
              </a:ext>
            </a:extLst>
          </p:cNvPr>
          <p:cNvSpPr txBox="1">
            <a:spLocks/>
          </p:cNvSpPr>
          <p:nvPr/>
        </p:nvSpPr>
        <p:spPr>
          <a:xfrm>
            <a:off x="719572" y="2658478"/>
            <a:ext cx="4788532" cy="2001503"/>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lnSpc>
                <a:spcPct val="150000"/>
              </a:lnSpc>
              <a:buClrTx/>
            </a:pPr>
            <a:endParaRPr lang="en-IN" sz="12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4459F5E9-E080-33F8-4325-CECE8B2356DF}"/>
              </a:ext>
            </a:extLst>
          </p:cNvPr>
          <p:cNvSpPr txBox="1">
            <a:spLocks/>
          </p:cNvSpPr>
          <p:nvPr/>
        </p:nvSpPr>
        <p:spPr>
          <a:xfrm>
            <a:off x="943216" y="166841"/>
            <a:ext cx="7483151" cy="562305"/>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buClrTx/>
              <a:buFontTx/>
            </a:pPr>
            <a:r>
              <a:rPr lang="en-US" sz="3000" b="1" dirty="0">
                <a:solidFill>
                  <a:srgbClr val="380093"/>
                </a:solidFill>
                <a:latin typeface="Times New Roman" panose="02020603050405020304" pitchFamily="18" charset="0"/>
                <a:cs typeface="Times New Roman" panose="02020603050405020304" pitchFamily="18" charset="0"/>
              </a:rPr>
              <a:t>FORECAST MODULE (</a:t>
            </a:r>
            <a:r>
              <a:rPr lang="en-US" sz="3000" b="1" dirty="0" err="1">
                <a:solidFill>
                  <a:srgbClr val="380093"/>
                </a:solidFill>
                <a:latin typeface="Times New Roman" panose="02020603050405020304" pitchFamily="18" charset="0"/>
                <a:cs typeface="Times New Roman" panose="02020603050405020304" pitchFamily="18" charset="0"/>
              </a:rPr>
              <a:t>Contd</a:t>
            </a:r>
            <a:r>
              <a:rPr lang="en-US" sz="3000" b="1" dirty="0">
                <a:solidFill>
                  <a:srgbClr val="380093"/>
                </a:solidFill>
                <a:latin typeface="Times New Roman" panose="02020603050405020304" pitchFamily="18" charset="0"/>
                <a:cs typeface="Times New Roman" panose="02020603050405020304" pitchFamily="18" charset="0"/>
              </a:rPr>
              <a:t>)</a:t>
            </a:r>
            <a:endParaRPr lang="en-IN" sz="3000" b="1" dirty="0">
              <a:solidFill>
                <a:srgbClr val="380093"/>
              </a:solidFill>
              <a:latin typeface="Times New Roman" panose="02020603050405020304" pitchFamily="18" charset="0"/>
              <a:cs typeface="Times New Roman" panose="02020603050405020304" pitchFamily="18" charset="0"/>
            </a:endParaRPr>
          </a:p>
        </p:txBody>
      </p:sp>
      <p:sp>
        <p:nvSpPr>
          <p:cNvPr id="5" name="Subtitle 2">
            <a:extLst>
              <a:ext uri="{FF2B5EF4-FFF2-40B4-BE49-F238E27FC236}">
                <a16:creationId xmlns:a16="http://schemas.microsoft.com/office/drawing/2014/main" id="{05D9B8FE-510E-D9ED-14E4-9D84268AB3BA}"/>
              </a:ext>
            </a:extLst>
          </p:cNvPr>
          <p:cNvSpPr txBox="1">
            <a:spLocks/>
          </p:cNvSpPr>
          <p:nvPr/>
        </p:nvSpPr>
        <p:spPr>
          <a:xfrm>
            <a:off x="467545" y="699542"/>
            <a:ext cx="4464496" cy="396044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ClrTx/>
              <a:buNone/>
            </a:pPr>
            <a:r>
              <a:rPr lang="en-US" sz="1200" dirty="0">
                <a:latin typeface="Times New Roman" panose="02020603050405020304" pitchFamily="18" charset="0"/>
                <a:cs typeface="Times New Roman" panose="02020603050405020304" pitchFamily="18" charset="0"/>
              </a:rPr>
              <a:t>4) CATBOOST REGRESSOR:</a:t>
            </a:r>
          </a:p>
          <a:p>
            <a:pPr algn="just">
              <a:lnSpc>
                <a:spcPct val="100000"/>
              </a:lnSpc>
              <a:buClrTx/>
            </a:pPr>
            <a:r>
              <a:rPr lang="en-US" sz="1200" dirty="0" err="1">
                <a:latin typeface="Times New Roman" panose="02020603050405020304" pitchFamily="18" charset="0"/>
                <a:cs typeface="Times New Roman" panose="02020603050405020304" pitchFamily="18" charset="0"/>
              </a:rPr>
              <a:t>CatBoost</a:t>
            </a:r>
            <a:r>
              <a:rPr lang="en-US" sz="1200" dirty="0">
                <a:latin typeface="Times New Roman" panose="02020603050405020304" pitchFamily="18" charset="0"/>
                <a:cs typeface="Times New Roman" panose="02020603050405020304" pitchFamily="18" charset="0"/>
              </a:rPr>
              <a:t> expands on gradient-boosted tree theory. Gradient boosting sequentially fits the decision trees and allows them to learn from and minimize the variance of earlier trees. </a:t>
            </a:r>
          </a:p>
          <a:p>
            <a:pPr algn="just">
              <a:lnSpc>
                <a:spcPct val="100000"/>
              </a:lnSpc>
              <a:buClrTx/>
            </a:pPr>
            <a:r>
              <a:rPr lang="en-US" sz="1200" dirty="0">
                <a:latin typeface="Times New Roman" panose="02020603050405020304" pitchFamily="18" charset="0"/>
                <a:cs typeface="Times New Roman" panose="02020603050405020304" pitchFamily="18" charset="0"/>
              </a:rPr>
              <a:t>Additional functions, or trees, are continuously added to the already existing ones until the selected loss function is no longer minimized which takes a very long time. </a:t>
            </a:r>
          </a:p>
          <a:p>
            <a:pPr algn="just">
              <a:lnSpc>
                <a:spcPct val="100000"/>
              </a:lnSpc>
              <a:buClrTx/>
            </a:pPr>
            <a:r>
              <a:rPr lang="en-US" sz="1200" dirty="0" err="1">
                <a:latin typeface="Times New Roman" panose="02020603050405020304" pitchFamily="18" charset="0"/>
                <a:cs typeface="Times New Roman" panose="02020603050405020304" pitchFamily="18" charset="0"/>
              </a:rPr>
              <a:t>CatBoost</a:t>
            </a:r>
            <a:r>
              <a:rPr lang="en-US" sz="1200" dirty="0">
                <a:latin typeface="Times New Roman" panose="02020603050405020304" pitchFamily="18" charset="0"/>
                <a:cs typeface="Times New Roman" panose="02020603050405020304" pitchFamily="18" charset="0"/>
              </a:rPr>
              <a:t>, however, deviates from these gradient-boosting models. </a:t>
            </a:r>
            <a:r>
              <a:rPr lang="en-US" sz="1200" dirty="0" err="1">
                <a:latin typeface="Times New Roman" panose="02020603050405020304" pitchFamily="18" charset="0"/>
                <a:cs typeface="Times New Roman" panose="02020603050405020304" pitchFamily="18" charset="0"/>
              </a:rPr>
              <a:t>CatBoost</a:t>
            </a:r>
            <a:r>
              <a:rPr lang="en-US" sz="1200" dirty="0">
                <a:latin typeface="Times New Roman" panose="02020603050405020304" pitchFamily="18" charset="0"/>
                <a:cs typeface="Times New Roman" panose="02020603050405020304" pitchFamily="18" charset="0"/>
              </a:rPr>
              <a:t> generates oblivious trees formed by imposing the constraint that all nodes at the given level test the same predictor under similar circumstances.</a:t>
            </a:r>
          </a:p>
          <a:p>
            <a:pPr algn="just">
              <a:lnSpc>
                <a:spcPct val="100000"/>
              </a:lnSpc>
              <a:buClrTx/>
            </a:pPr>
            <a:r>
              <a:rPr lang="en-US" sz="1200" dirty="0">
                <a:latin typeface="Times New Roman" panose="02020603050405020304" pitchFamily="18" charset="0"/>
                <a:cs typeface="Times New Roman" panose="02020603050405020304" pitchFamily="18" charset="0"/>
              </a:rPr>
              <a:t> As a result, a leaf's index can be determined using bit-wise operations. </a:t>
            </a:r>
          </a:p>
          <a:p>
            <a:pPr algn="just">
              <a:lnSpc>
                <a:spcPct val="100000"/>
              </a:lnSpc>
              <a:buClrTx/>
            </a:pPr>
            <a:r>
              <a:rPr lang="en-US" sz="1200" dirty="0">
                <a:latin typeface="Times New Roman" panose="02020603050405020304" pitchFamily="18" charset="0"/>
                <a:cs typeface="Times New Roman" panose="02020603050405020304" pitchFamily="18" charset="0"/>
              </a:rPr>
              <a:t>While the tree structure serves as a normalization to determine the best solution and avoid overfitting, this algorithm also provides an effortless fitting strategy and is more effective on CPUs. </a:t>
            </a:r>
          </a:p>
          <a:p>
            <a:pPr algn="just">
              <a:lnSpc>
                <a:spcPct val="100000"/>
              </a:lnSpc>
              <a:buClrTx/>
            </a:pPr>
            <a:r>
              <a:rPr lang="en-US" sz="1200" dirty="0">
                <a:latin typeface="Times New Roman" panose="02020603050405020304" pitchFamily="18" charset="0"/>
                <a:cs typeface="Times New Roman" panose="02020603050405020304" pitchFamily="18" charset="0"/>
              </a:rPr>
              <a:t>In the week ahead wind power forecast, this algorithm took less time to train than XG Boost and gave prediction values closest to the actual output like random forest regressor.</a:t>
            </a:r>
          </a:p>
        </p:txBody>
      </p:sp>
      <p:sp>
        <p:nvSpPr>
          <p:cNvPr id="8" name="Subtitle 2">
            <a:extLst>
              <a:ext uri="{FF2B5EF4-FFF2-40B4-BE49-F238E27FC236}">
                <a16:creationId xmlns:a16="http://schemas.microsoft.com/office/drawing/2014/main" id="{22F65C12-6932-A190-868F-051ACF8EF1A8}"/>
              </a:ext>
            </a:extLst>
          </p:cNvPr>
          <p:cNvSpPr txBox="1">
            <a:spLocks/>
          </p:cNvSpPr>
          <p:nvPr/>
        </p:nvSpPr>
        <p:spPr>
          <a:xfrm>
            <a:off x="4932040" y="699542"/>
            <a:ext cx="3888432" cy="396044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indent="-228600">
              <a:buClrTx/>
              <a:buAutoNum type="arabicParenR" startAt="5"/>
            </a:pPr>
            <a:r>
              <a:rPr lang="en-US" sz="1200" dirty="0">
                <a:latin typeface="Times New Roman" panose="02020603050405020304" pitchFamily="18" charset="0"/>
                <a:cs typeface="Times New Roman" panose="02020603050405020304" pitchFamily="18" charset="0"/>
              </a:rPr>
              <a:t>DECISION TREE REGRESSOR:</a:t>
            </a:r>
          </a:p>
          <a:p>
            <a:pPr algn="just">
              <a:lnSpc>
                <a:spcPct val="100000"/>
              </a:lnSpc>
              <a:buClrTx/>
            </a:pPr>
            <a:r>
              <a:rPr lang="en-US" sz="1200" dirty="0">
                <a:latin typeface="Times New Roman" panose="02020603050405020304" pitchFamily="18" charset="0"/>
                <a:cs typeface="Times New Roman" panose="02020603050405020304" pitchFamily="18" charset="0"/>
              </a:rPr>
              <a:t>Decision tree regression is used to observe the characteristics and train a tree-based algorithm to predict the target value and produce meaningful continuous output. </a:t>
            </a:r>
          </a:p>
          <a:p>
            <a:pPr algn="just">
              <a:lnSpc>
                <a:spcPct val="100000"/>
              </a:lnSpc>
              <a:buClrTx/>
            </a:pPr>
            <a:r>
              <a:rPr lang="en-US" sz="1200" dirty="0">
                <a:latin typeface="Times New Roman" panose="02020603050405020304" pitchFamily="18" charset="0"/>
                <a:cs typeface="Times New Roman" panose="02020603050405020304" pitchFamily="18" charset="0"/>
              </a:rPr>
              <a:t>It does so by incrementally developing a related decision tree as it segments a dataset into smaller chunks. </a:t>
            </a:r>
          </a:p>
          <a:p>
            <a:pPr algn="just">
              <a:lnSpc>
                <a:spcPct val="100000"/>
              </a:lnSpc>
              <a:buClrTx/>
            </a:pPr>
            <a:r>
              <a:rPr lang="en-US" sz="1200" dirty="0">
                <a:latin typeface="Times New Roman" panose="02020603050405020304" pitchFamily="18" charset="0"/>
                <a:cs typeface="Times New Roman" panose="02020603050405020304" pitchFamily="18" charset="0"/>
              </a:rPr>
              <a:t>The decision tree produces a tree with leaf nodes and decision nodes, with the root node being the most accurate predictor. </a:t>
            </a:r>
          </a:p>
          <a:p>
            <a:pPr algn="just">
              <a:lnSpc>
                <a:spcPct val="100000"/>
              </a:lnSpc>
              <a:buClrTx/>
            </a:pPr>
            <a:r>
              <a:rPr lang="en-US" sz="1200" dirty="0">
                <a:latin typeface="Times New Roman" panose="02020603050405020304" pitchFamily="18" charset="0"/>
                <a:cs typeface="Times New Roman" panose="02020603050405020304" pitchFamily="18" charset="0"/>
              </a:rPr>
              <a:t>A decision node has two or more branches, each of which represents a possible value for the property under test. </a:t>
            </a:r>
          </a:p>
          <a:p>
            <a:pPr algn="just">
              <a:lnSpc>
                <a:spcPct val="100000"/>
              </a:lnSpc>
              <a:buClrTx/>
            </a:pPr>
            <a:r>
              <a:rPr lang="en-US" sz="1200" dirty="0">
                <a:latin typeface="Times New Roman" panose="02020603050405020304" pitchFamily="18" charset="0"/>
                <a:cs typeface="Times New Roman" panose="02020603050405020304" pitchFamily="18" charset="0"/>
              </a:rPr>
              <a:t>The leaf node represents a decision on the numerical output parameter. This algorithm is used in wind power forecasting to understand the pattern in data and to get an accurate, continuous forecast. </a:t>
            </a:r>
          </a:p>
          <a:p>
            <a:pPr algn="just">
              <a:lnSpc>
                <a:spcPct val="100000"/>
              </a:lnSpc>
              <a:buClrTx/>
            </a:pPr>
            <a:r>
              <a:rPr lang="en-US" sz="1200" dirty="0">
                <a:latin typeface="Times New Roman" panose="02020603050405020304" pitchFamily="18" charset="0"/>
                <a:cs typeface="Times New Roman" panose="02020603050405020304" pitchFamily="18" charset="0"/>
              </a:rPr>
              <a:t>But, a slight change in the data creates a major shift in the decision tree’s structure, giving results completely different from what is expected.</a:t>
            </a:r>
          </a:p>
        </p:txBody>
      </p:sp>
    </p:spTree>
    <p:extLst>
      <p:ext uri="{BB962C8B-B14F-4D97-AF65-F5344CB8AC3E}">
        <p14:creationId xmlns:p14="http://schemas.microsoft.com/office/powerpoint/2010/main" val="822310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FF8C571-ECAE-D2C2-7654-AD3442126749}"/>
              </a:ext>
            </a:extLst>
          </p:cNvPr>
          <p:cNvSpPr txBox="1">
            <a:spLocks/>
          </p:cNvSpPr>
          <p:nvPr/>
        </p:nvSpPr>
        <p:spPr>
          <a:xfrm>
            <a:off x="943216" y="166841"/>
            <a:ext cx="7483151" cy="562305"/>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buClrTx/>
              <a:buFontTx/>
            </a:pPr>
            <a:r>
              <a:rPr lang="en-US" sz="3000" b="1" dirty="0">
                <a:solidFill>
                  <a:srgbClr val="380093"/>
                </a:solidFill>
                <a:latin typeface="Times New Roman" panose="02020603050405020304" pitchFamily="18" charset="0"/>
                <a:cs typeface="Times New Roman" panose="02020603050405020304" pitchFamily="18" charset="0"/>
              </a:rPr>
              <a:t>FORECAST MODULE (</a:t>
            </a:r>
            <a:r>
              <a:rPr lang="en-US" sz="3000" b="1" dirty="0" err="1">
                <a:solidFill>
                  <a:srgbClr val="380093"/>
                </a:solidFill>
                <a:latin typeface="Times New Roman" panose="02020603050405020304" pitchFamily="18" charset="0"/>
                <a:cs typeface="Times New Roman" panose="02020603050405020304" pitchFamily="18" charset="0"/>
              </a:rPr>
              <a:t>Contd</a:t>
            </a:r>
            <a:r>
              <a:rPr lang="en-US" sz="3000" b="1" dirty="0">
                <a:solidFill>
                  <a:srgbClr val="380093"/>
                </a:solidFill>
                <a:latin typeface="Times New Roman" panose="02020603050405020304" pitchFamily="18" charset="0"/>
                <a:cs typeface="Times New Roman" panose="02020603050405020304" pitchFamily="18" charset="0"/>
              </a:rPr>
              <a:t>)</a:t>
            </a:r>
            <a:endParaRPr lang="en-IN" sz="3000" b="1" dirty="0">
              <a:solidFill>
                <a:srgbClr val="380093"/>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062A2F1-9C82-B4D8-4C08-6DC606E2ECAD}"/>
              </a:ext>
            </a:extLst>
          </p:cNvPr>
          <p:cNvPicPr>
            <a:picLocks noChangeAspect="1"/>
          </p:cNvPicPr>
          <p:nvPr/>
        </p:nvPicPr>
        <p:blipFill>
          <a:blip r:embed="rId2"/>
          <a:stretch>
            <a:fillRect/>
          </a:stretch>
        </p:blipFill>
        <p:spPr>
          <a:xfrm>
            <a:off x="597258" y="925628"/>
            <a:ext cx="4768589" cy="1878072"/>
          </a:xfrm>
          <a:prstGeom prst="rect">
            <a:avLst/>
          </a:prstGeom>
        </p:spPr>
      </p:pic>
      <p:pic>
        <p:nvPicPr>
          <p:cNvPr id="7" name="Picture 6">
            <a:extLst>
              <a:ext uri="{FF2B5EF4-FFF2-40B4-BE49-F238E27FC236}">
                <a16:creationId xmlns:a16="http://schemas.microsoft.com/office/drawing/2014/main" id="{E6CD60A9-084D-A98F-9BB4-ED5F4606C89B}"/>
              </a:ext>
            </a:extLst>
          </p:cNvPr>
          <p:cNvPicPr>
            <a:picLocks noChangeAspect="1"/>
          </p:cNvPicPr>
          <p:nvPr/>
        </p:nvPicPr>
        <p:blipFill>
          <a:blip r:embed="rId3"/>
          <a:stretch>
            <a:fillRect/>
          </a:stretch>
        </p:blipFill>
        <p:spPr>
          <a:xfrm>
            <a:off x="4139952" y="3092133"/>
            <a:ext cx="4629670" cy="1828845"/>
          </a:xfrm>
          <a:prstGeom prst="rect">
            <a:avLst/>
          </a:prstGeom>
        </p:spPr>
      </p:pic>
      <p:sp>
        <p:nvSpPr>
          <p:cNvPr id="10" name="TextBox 9">
            <a:extLst>
              <a:ext uri="{FF2B5EF4-FFF2-40B4-BE49-F238E27FC236}">
                <a16:creationId xmlns:a16="http://schemas.microsoft.com/office/drawing/2014/main" id="{F1F95FE5-D29C-D586-BA20-FFAA49BAA43D}"/>
              </a:ext>
            </a:extLst>
          </p:cNvPr>
          <p:cNvSpPr txBox="1"/>
          <p:nvPr/>
        </p:nvSpPr>
        <p:spPr>
          <a:xfrm>
            <a:off x="717633" y="679407"/>
            <a:ext cx="4032447" cy="246221"/>
          </a:xfrm>
          <a:prstGeom prst="rect">
            <a:avLst/>
          </a:prstGeom>
          <a:noFill/>
        </p:spPr>
        <p:txBody>
          <a:bodyPr wrap="square" rtlCol="0">
            <a:spAutoFit/>
          </a:bodyPr>
          <a:lstStyle/>
          <a:p>
            <a:pPr algn="ctr"/>
            <a:r>
              <a:rPr lang="en-US" sz="1000" dirty="0">
                <a:latin typeface="Times New Roman" panose="02020603050405020304" pitchFamily="18" charset="0"/>
                <a:cs typeface="Times New Roman" panose="02020603050405020304" pitchFamily="18" charset="0"/>
              </a:rPr>
              <a:t>4) Comparison of predicted and actual values for Cat Boost Regressor</a:t>
            </a:r>
            <a:endParaRPr lang="en-IN" sz="10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05C5DBDE-7419-878E-55E9-E54FEAC9878E}"/>
              </a:ext>
            </a:extLst>
          </p:cNvPr>
          <p:cNvSpPr txBox="1"/>
          <p:nvPr/>
        </p:nvSpPr>
        <p:spPr>
          <a:xfrm>
            <a:off x="4393920" y="2803700"/>
            <a:ext cx="4032447" cy="246221"/>
          </a:xfrm>
          <a:prstGeom prst="rect">
            <a:avLst/>
          </a:prstGeom>
          <a:noFill/>
        </p:spPr>
        <p:txBody>
          <a:bodyPr wrap="square" rtlCol="0">
            <a:spAutoFit/>
          </a:bodyPr>
          <a:lstStyle/>
          <a:p>
            <a:pPr algn="ctr"/>
            <a:r>
              <a:rPr lang="en-US" sz="1000" dirty="0">
                <a:latin typeface="Times New Roman" panose="02020603050405020304" pitchFamily="18" charset="0"/>
                <a:cs typeface="Times New Roman" panose="02020603050405020304" pitchFamily="18" charset="0"/>
              </a:rPr>
              <a:t>5) Comparison of predicted and actual values for Decision Tree Regressor</a:t>
            </a:r>
            <a:endParaRPr lang="en-IN"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862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51;p46">
            <a:extLst>
              <a:ext uri="{FF2B5EF4-FFF2-40B4-BE49-F238E27FC236}">
                <a16:creationId xmlns:a16="http://schemas.microsoft.com/office/drawing/2014/main" id="{DBB8E0C5-1B12-9AD0-FA7F-1CFF0ED0E870}"/>
              </a:ext>
            </a:extLst>
          </p:cNvPr>
          <p:cNvSpPr txBox="1">
            <a:spLocks/>
          </p:cNvSpPr>
          <p:nvPr/>
        </p:nvSpPr>
        <p:spPr>
          <a:xfrm>
            <a:off x="791580" y="987574"/>
            <a:ext cx="7560840" cy="374441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gn="just">
              <a:lnSpc>
                <a:spcPct val="150000"/>
              </a:lnSpc>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Wind energy is a very popular type of clean, affordable, renewable energy in which the energy or power is obtained from the force of the wind using wind turbines that transform kinetic energy into electrical energy. </a:t>
            </a:r>
          </a:p>
          <a:p>
            <a:pPr marL="171450" indent="-171450" algn="just">
              <a:lnSpc>
                <a:spcPct val="150000"/>
              </a:lnSpc>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rPr>
              <a:t>More and more wind farms are being implemented these years because wind energy is a sustainable and valuable investment for the future.</a:t>
            </a:r>
            <a:endParaRPr lang="en-US" sz="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lnSpc>
                <a:spcPct val="150000"/>
              </a:lnSpc>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rPr>
              <a:t>According to the Global Wind Economic Council (GWEC), a total of 93 Giga Watts capacity of power-producing wind farms were newly installed in 2020. </a:t>
            </a:r>
            <a:endParaRPr lang="en-US" sz="12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lnSpc>
                <a:spcPct val="150000"/>
              </a:lnSpc>
              <a:buFont typeface="Arial" panose="020B0604020202020204" pitchFamily="34" charset="0"/>
              <a:buChar char="•"/>
            </a:pPr>
            <a:r>
              <a:rPr lang="en-IN" sz="1200" kern="100" dirty="0">
                <a:effectLst/>
                <a:latin typeface="Times New Roman" panose="02020603050405020304" pitchFamily="18" charset="0"/>
                <a:ea typeface="Calibri" panose="020F0502020204030204" pitchFamily="34" charset="0"/>
                <a:cs typeface="Latha" panose="020B0604020202020204" pitchFamily="34" charset="0"/>
              </a:rPr>
              <a:t>According to the International Energy Agency (IEA), in 2021 the total wind capacity installed worldwide was 830 GW of which 93% were onshore wind farms and the remaining 7% were offshore wind farms. </a:t>
            </a:r>
          </a:p>
          <a:p>
            <a:pPr marL="171450" indent="-171450" algn="just">
              <a:lnSpc>
                <a:spcPct val="150000"/>
              </a:lnSpc>
              <a:buFont typeface="Arial" panose="020B0604020202020204" pitchFamily="34" charset="0"/>
              <a:buChar char="•"/>
            </a:pPr>
            <a:r>
              <a:rPr lang="en-IN" sz="1200" kern="100" dirty="0">
                <a:effectLst/>
                <a:latin typeface="Times New Roman" panose="02020603050405020304" pitchFamily="18" charset="0"/>
                <a:ea typeface="Calibri" panose="020F0502020204030204" pitchFamily="34" charset="0"/>
                <a:cs typeface="Latha" panose="020B0604020202020204" pitchFamily="34" charset="0"/>
              </a:rPr>
              <a:t>These wind farms helped the world avoid over 1.2 billion tonnes of CO2 annually – equivalent to the annual carbon emissions of South America. </a:t>
            </a:r>
          </a:p>
          <a:p>
            <a:pPr marL="171450" indent="-171450" algn="just">
              <a:lnSpc>
                <a:spcPct val="150000"/>
              </a:lnSpc>
              <a:buFont typeface="Arial" panose="020B0604020202020204" pitchFamily="34" charset="0"/>
              <a:buChar char="•"/>
            </a:pPr>
            <a:r>
              <a:rPr lang="en-IN" sz="1050" kern="100" dirty="0">
                <a:effectLst/>
                <a:latin typeface="Calibri" panose="020F0502020204030204" pitchFamily="34" charset="0"/>
                <a:ea typeface="Calibri" panose="020F0502020204030204" pitchFamily="34" charset="0"/>
                <a:cs typeface="Latha" panose="020B0604020202020204" pitchFamily="34" charset="0"/>
              </a:rPr>
              <a:t> </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Wind power is a significant player in the production of energy due to its ability to achieve net zero and reduce global warming.</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171450" marR="0" lvl="0" indent="-171450" algn="just" defTabSz="914400" rtl="0" eaLnBrk="1" fontAlgn="auto" latinLnBrk="0" hangingPunct="1">
              <a:lnSpc>
                <a:spcPct val="150000"/>
              </a:lnSpc>
              <a:spcBef>
                <a:spcPts val="0"/>
              </a:spcBef>
              <a:spcAft>
                <a:spcPts val="800"/>
              </a:spcAft>
              <a:buClr>
                <a:srgbClr val="000000"/>
              </a:buClr>
              <a:buSzTx/>
              <a:buFont typeface="Arial" panose="020B0604020202020204" pitchFamily="34" charset="0"/>
              <a:buChar char="•"/>
              <a:tabLst/>
              <a:defRPr/>
            </a:pPr>
            <a:r>
              <a:rPr kumimoji="0" lang="en-IN" sz="1200" b="0" i="0" u="none" strike="noStrike" kern="1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Latha" panose="020B0604020202020204" pitchFamily="34" charset="0"/>
                <a:sym typeface="Arial"/>
              </a:rPr>
              <a:t>However, the biggest drawback of wind power is that it is unreliable due to unpredictable weather. </a:t>
            </a:r>
          </a:p>
        </p:txBody>
      </p:sp>
      <p:sp>
        <p:nvSpPr>
          <p:cNvPr id="3" name="Title 1">
            <a:extLst>
              <a:ext uri="{FF2B5EF4-FFF2-40B4-BE49-F238E27FC236}">
                <a16:creationId xmlns:a16="http://schemas.microsoft.com/office/drawing/2014/main" id="{BADF74C5-9421-F37C-B396-7D226EFC2824}"/>
              </a:ext>
            </a:extLst>
          </p:cNvPr>
          <p:cNvSpPr txBox="1">
            <a:spLocks/>
          </p:cNvSpPr>
          <p:nvPr/>
        </p:nvSpPr>
        <p:spPr>
          <a:xfrm>
            <a:off x="1259632" y="484581"/>
            <a:ext cx="6810028" cy="558803"/>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buClrTx/>
              <a:buFontTx/>
            </a:pPr>
            <a:r>
              <a:rPr lang="en-US" sz="3000" b="1" dirty="0">
                <a:solidFill>
                  <a:srgbClr val="380093"/>
                </a:solidFill>
                <a:latin typeface="Times New Roman" panose="02020603050405020304" pitchFamily="18" charset="0"/>
                <a:cs typeface="Times New Roman" panose="02020603050405020304" pitchFamily="18" charset="0"/>
              </a:rPr>
              <a:t>I</a:t>
            </a:r>
            <a:r>
              <a:rPr lang="en-IN" sz="3000" b="1" dirty="0">
                <a:solidFill>
                  <a:srgbClr val="380093"/>
                </a:solidFill>
                <a:latin typeface="Times New Roman" panose="02020603050405020304" pitchFamily="18" charset="0"/>
                <a:cs typeface="Times New Roman" panose="02020603050405020304" pitchFamily="18" charset="0"/>
              </a:rPr>
              <a:t>NTRODUCTION</a:t>
            </a:r>
            <a:endParaRPr lang="en-IN" b="1" dirty="0">
              <a:solidFill>
                <a:srgbClr val="380093"/>
              </a:solidFill>
            </a:endParaRPr>
          </a:p>
        </p:txBody>
      </p:sp>
    </p:spTree>
    <p:extLst>
      <p:ext uri="{BB962C8B-B14F-4D97-AF65-F5344CB8AC3E}">
        <p14:creationId xmlns:p14="http://schemas.microsoft.com/office/powerpoint/2010/main" val="2341251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49C8E267-5D92-7972-62CC-171BFA46A266}"/>
              </a:ext>
            </a:extLst>
          </p:cNvPr>
          <p:cNvSpPr txBox="1">
            <a:spLocks/>
          </p:cNvSpPr>
          <p:nvPr/>
        </p:nvSpPr>
        <p:spPr>
          <a:xfrm>
            <a:off x="941276" y="987574"/>
            <a:ext cx="7483152" cy="367240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ClrTx/>
              <a:buNone/>
            </a:pPr>
            <a:r>
              <a:rPr lang="en-US" sz="1200" dirty="0">
                <a:latin typeface="Times New Roman" panose="02020603050405020304" pitchFamily="18" charset="0"/>
                <a:cs typeface="Times New Roman" panose="02020603050405020304" pitchFamily="18" charset="0"/>
              </a:rPr>
              <a:t>6) LINEAR REGRESSION:</a:t>
            </a:r>
          </a:p>
          <a:p>
            <a:pPr algn="just">
              <a:lnSpc>
                <a:spcPct val="100000"/>
              </a:lnSpc>
              <a:buClrTx/>
            </a:pPr>
            <a:r>
              <a:rPr lang="en-US" sz="1200" dirty="0">
                <a:latin typeface="Times New Roman" panose="02020603050405020304" pitchFamily="18" charset="0"/>
                <a:cs typeface="Times New Roman" panose="02020603050405020304" pitchFamily="18" charset="0"/>
              </a:rPr>
              <a:t>Multiple – Linear Regression is one of the most widely used supervised learning methods. </a:t>
            </a:r>
          </a:p>
          <a:p>
            <a:pPr algn="just">
              <a:lnSpc>
                <a:spcPct val="100000"/>
              </a:lnSpc>
              <a:buClrTx/>
            </a:pPr>
            <a:r>
              <a:rPr lang="en-US" sz="1200" dirty="0">
                <a:latin typeface="Times New Roman" panose="02020603050405020304" pitchFamily="18" charset="0"/>
                <a:cs typeface="Times New Roman" panose="02020603050405020304" pitchFamily="18" charset="0"/>
              </a:rPr>
              <a:t>It is used in forecasting wind power as it takes several explanatory variables which are independent in nature to predict the output which is dependent in nature. But it does not automatically take care of non-linearity in data, so it negatively impacts accuracy.</a:t>
            </a:r>
          </a:p>
        </p:txBody>
      </p:sp>
      <p:sp>
        <p:nvSpPr>
          <p:cNvPr id="3" name="Title 1">
            <a:extLst>
              <a:ext uri="{FF2B5EF4-FFF2-40B4-BE49-F238E27FC236}">
                <a16:creationId xmlns:a16="http://schemas.microsoft.com/office/drawing/2014/main" id="{2FED549B-3EA2-7CC8-FA93-2D3089F8A9A3}"/>
              </a:ext>
            </a:extLst>
          </p:cNvPr>
          <p:cNvSpPr txBox="1">
            <a:spLocks/>
          </p:cNvSpPr>
          <p:nvPr/>
        </p:nvSpPr>
        <p:spPr>
          <a:xfrm>
            <a:off x="943216" y="166841"/>
            <a:ext cx="7483151" cy="562305"/>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buClrTx/>
              <a:buFontTx/>
            </a:pPr>
            <a:r>
              <a:rPr lang="en-US" sz="3000" b="1" dirty="0">
                <a:solidFill>
                  <a:srgbClr val="380093"/>
                </a:solidFill>
                <a:latin typeface="Times New Roman" panose="02020603050405020304" pitchFamily="18" charset="0"/>
                <a:cs typeface="Times New Roman" panose="02020603050405020304" pitchFamily="18" charset="0"/>
              </a:rPr>
              <a:t>FORECAST MODULE (</a:t>
            </a:r>
            <a:r>
              <a:rPr lang="en-US" sz="3000" b="1" dirty="0" err="1">
                <a:solidFill>
                  <a:srgbClr val="380093"/>
                </a:solidFill>
                <a:latin typeface="Times New Roman" panose="02020603050405020304" pitchFamily="18" charset="0"/>
                <a:cs typeface="Times New Roman" panose="02020603050405020304" pitchFamily="18" charset="0"/>
              </a:rPr>
              <a:t>Contd</a:t>
            </a:r>
            <a:r>
              <a:rPr lang="en-US" sz="3000" b="1" dirty="0">
                <a:solidFill>
                  <a:srgbClr val="380093"/>
                </a:solidFill>
                <a:latin typeface="Times New Roman" panose="02020603050405020304" pitchFamily="18" charset="0"/>
                <a:cs typeface="Times New Roman" panose="02020603050405020304" pitchFamily="18" charset="0"/>
              </a:rPr>
              <a:t>)</a:t>
            </a:r>
            <a:endParaRPr lang="en-IN" sz="3000" b="1" dirty="0">
              <a:solidFill>
                <a:srgbClr val="380093"/>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F2FDE25-6EA8-AF97-2EAA-B9026243EEB1}"/>
              </a:ext>
            </a:extLst>
          </p:cNvPr>
          <p:cNvPicPr>
            <a:picLocks noChangeAspect="1"/>
          </p:cNvPicPr>
          <p:nvPr/>
        </p:nvPicPr>
        <p:blipFill>
          <a:blip r:embed="rId2"/>
          <a:stretch>
            <a:fillRect/>
          </a:stretch>
        </p:blipFill>
        <p:spPr>
          <a:xfrm>
            <a:off x="1907704" y="2283718"/>
            <a:ext cx="5148064" cy="2020917"/>
          </a:xfrm>
          <a:prstGeom prst="rect">
            <a:avLst/>
          </a:prstGeom>
        </p:spPr>
      </p:pic>
    </p:spTree>
    <p:extLst>
      <p:ext uri="{BB962C8B-B14F-4D97-AF65-F5344CB8AC3E}">
        <p14:creationId xmlns:p14="http://schemas.microsoft.com/office/powerpoint/2010/main" val="12331380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C5180073-1268-89EE-8F80-B97EF1ECDD40}"/>
              </a:ext>
            </a:extLst>
          </p:cNvPr>
          <p:cNvSpPr txBox="1">
            <a:spLocks/>
          </p:cNvSpPr>
          <p:nvPr/>
        </p:nvSpPr>
        <p:spPr>
          <a:xfrm>
            <a:off x="941276" y="729146"/>
            <a:ext cx="7483152" cy="393083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ClrTx/>
              <a:buNone/>
            </a:pPr>
            <a:r>
              <a:rPr lang="en-US" sz="1400" b="1" dirty="0">
                <a:latin typeface="Times New Roman" panose="02020603050405020304" pitchFamily="18" charset="0"/>
                <a:cs typeface="Times New Roman" panose="02020603050405020304" pitchFamily="18" charset="0"/>
              </a:rPr>
              <a:t>RESULT MODULE:</a:t>
            </a:r>
            <a:r>
              <a:rPr lang="en-US" sz="1400" dirty="0">
                <a:latin typeface="Times New Roman" panose="02020603050405020304" pitchFamily="18" charset="0"/>
                <a:cs typeface="Times New Roman" panose="02020603050405020304" pitchFamily="18" charset="0"/>
              </a:rPr>
              <a:t> </a:t>
            </a:r>
          </a:p>
          <a:p>
            <a:pPr marL="0" marR="0" indent="0" algn="just">
              <a:lnSpc>
                <a:spcPct val="150000"/>
              </a:lnSpc>
              <a:spcBef>
                <a:spcPts val="0"/>
              </a:spcBef>
              <a:spcAft>
                <a:spcPts val="800"/>
              </a:spcAft>
              <a:buNone/>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Users can view and download the forecasted wind power results easily in Portable Document Format (PDF) or Joint Photographic Group (JPG) i.e., .jpg form.</a:t>
            </a:r>
          </a:p>
          <a:p>
            <a:pPr marL="0" marR="0" lvl="0" indent="0" algn="l" defTabSz="914400" rtl="0" eaLnBrk="1" fontAlgn="auto" latinLnBrk="0" hangingPunct="1">
              <a:lnSpc>
                <a:spcPct val="150000"/>
              </a:lnSpc>
              <a:spcBef>
                <a:spcPts val="0"/>
              </a:spcBef>
              <a:spcAft>
                <a:spcPts val="0"/>
              </a:spcAft>
              <a:buClrTx/>
              <a:buSzTx/>
              <a:buFont typeface="Arial"/>
              <a:buNone/>
              <a:tabLst/>
              <a:defRPr/>
            </a:pPr>
            <a:r>
              <a:rPr kumimoji="0" lang="en-US" sz="14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NOTIFICATION MODULE:</a:t>
            </a:r>
          </a:p>
          <a:p>
            <a:pPr marL="0" marR="0" indent="0" algn="just">
              <a:lnSpc>
                <a:spcPct val="150000"/>
              </a:lnSpc>
              <a:spcBef>
                <a:spcPts val="0"/>
              </a:spcBef>
              <a:spcAft>
                <a:spcPts val="800"/>
              </a:spcAft>
              <a:buNone/>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Users (Wind Energy Producers) can send notifications to their customers (Secondary Consumers) if demanded power cannot be met due to unexpected weather changes or outages (including unplanned maintenance or repair work). Notifications can be sent through mail or as mobile phone notifications.</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800"/>
              </a:spcAft>
              <a:buClr>
                <a:srgbClr val="000000"/>
              </a:buClr>
              <a:buSzTx/>
              <a:buFont typeface="Arial"/>
              <a:buNone/>
              <a:tabLst/>
              <a:defRPr/>
            </a:pPr>
            <a:r>
              <a:rPr lang="en-US" sz="1400" b="1" dirty="0">
                <a:latin typeface="Times New Roman" panose="02020603050405020304" pitchFamily="18" charset="0"/>
                <a:cs typeface="Times New Roman" panose="02020603050405020304" pitchFamily="18" charset="0"/>
              </a:rPr>
              <a:t>CLUSTER BASED CONNECTIVITY MODULE:</a:t>
            </a:r>
          </a:p>
          <a:p>
            <a:pPr marL="0" marR="0" indent="0" algn="just">
              <a:lnSpc>
                <a:spcPct val="150000"/>
              </a:lnSpc>
              <a:spcBef>
                <a:spcPts val="0"/>
              </a:spcBef>
              <a:spcAft>
                <a:spcPts val="800"/>
              </a:spcAft>
              <a:buNone/>
            </a:pPr>
            <a:r>
              <a:rPr lang="en-US" sz="12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Users can connect a group of windmills in single or multiple wind farms as a cluster to handle unexpected weather and outages. This prevents the situation of excess power as power generated cannot be stored or fixes the shortage of power. Clusters are formed based on demand from consumers or near-far windmills or windmills that are not under maintenance. Switching off/on windmills in clusters is accomplished through a command signal.</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gn="just">
              <a:lnSpc>
                <a:spcPct val="150000"/>
              </a:lnSpc>
              <a:spcBef>
                <a:spcPts val="0"/>
              </a:spcBef>
              <a:spcAft>
                <a:spcPts val="800"/>
              </a:spcAft>
              <a:buNone/>
            </a:pPr>
            <a:endParaRPr lang="en-US" sz="12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30BA713E-6E7D-0733-40F5-3C52BE5308F2}"/>
              </a:ext>
            </a:extLst>
          </p:cNvPr>
          <p:cNvSpPr txBox="1">
            <a:spLocks/>
          </p:cNvSpPr>
          <p:nvPr/>
        </p:nvSpPr>
        <p:spPr>
          <a:xfrm>
            <a:off x="943216" y="166841"/>
            <a:ext cx="7483151" cy="562305"/>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buClrTx/>
              <a:buFontTx/>
            </a:pPr>
            <a:r>
              <a:rPr lang="en-US" sz="3000" b="1" dirty="0">
                <a:solidFill>
                  <a:srgbClr val="380093"/>
                </a:solidFill>
                <a:latin typeface="Times New Roman" panose="02020603050405020304" pitchFamily="18" charset="0"/>
                <a:cs typeface="Times New Roman" panose="02020603050405020304" pitchFamily="18" charset="0"/>
              </a:rPr>
              <a:t>USER MODULE </a:t>
            </a:r>
            <a:endParaRPr lang="en-IN" sz="3000" b="1" dirty="0">
              <a:solidFill>
                <a:srgbClr val="38009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17865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B11C9A6-FABA-8E04-D047-3F3FE1A72E55}"/>
              </a:ext>
            </a:extLst>
          </p:cNvPr>
          <p:cNvSpPr txBox="1"/>
          <p:nvPr/>
        </p:nvSpPr>
        <p:spPr>
          <a:xfrm>
            <a:off x="827584" y="267494"/>
            <a:ext cx="7488832"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0" cap="none" spc="0" normalizeH="0" baseline="0" noProof="0" dirty="0">
                <a:ln>
                  <a:noFill/>
                </a:ln>
                <a:solidFill>
                  <a:srgbClr val="380093"/>
                </a:solidFill>
                <a:effectLst/>
                <a:uLnTx/>
                <a:uFillTx/>
                <a:latin typeface="Times New Roman" panose="02020603050405020304" pitchFamily="18" charset="0"/>
                <a:cs typeface="Times New Roman" panose="02020603050405020304" pitchFamily="18" charset="0"/>
                <a:sym typeface="Arial"/>
              </a:rPr>
              <a:t>USER MODULE-CLUSTER BASED CONNECTIVITY (</a:t>
            </a:r>
            <a:r>
              <a:rPr kumimoji="0" lang="en-US" sz="3000" b="1" i="0" u="none" strike="noStrike" kern="0" cap="none" spc="0" normalizeH="0" baseline="0" noProof="0" dirty="0" err="1">
                <a:ln>
                  <a:noFill/>
                </a:ln>
                <a:solidFill>
                  <a:srgbClr val="380093"/>
                </a:solidFill>
                <a:effectLst/>
                <a:uLnTx/>
                <a:uFillTx/>
                <a:latin typeface="Times New Roman" panose="02020603050405020304" pitchFamily="18" charset="0"/>
                <a:cs typeface="Times New Roman" panose="02020603050405020304" pitchFamily="18" charset="0"/>
                <a:sym typeface="Arial"/>
              </a:rPr>
              <a:t>Contd</a:t>
            </a:r>
            <a:r>
              <a:rPr kumimoji="0" lang="en-US" sz="3000" b="1" i="0" u="none" strike="noStrike" kern="0" cap="none" spc="0" normalizeH="0" baseline="0" noProof="0" dirty="0">
                <a:ln>
                  <a:noFill/>
                </a:ln>
                <a:solidFill>
                  <a:srgbClr val="380093"/>
                </a:solidFill>
                <a:effectLst/>
                <a:uLnTx/>
                <a:uFillTx/>
                <a:latin typeface="Times New Roman" panose="02020603050405020304" pitchFamily="18" charset="0"/>
                <a:cs typeface="Times New Roman" panose="02020603050405020304" pitchFamily="18" charset="0"/>
                <a:sym typeface="Arial"/>
              </a:rPr>
              <a:t>)</a:t>
            </a:r>
            <a:endParaRPr kumimoji="0" lang="en-IN" sz="3000" b="1" i="0" u="none" strike="noStrike" kern="0" cap="none" spc="0" normalizeH="0" baseline="0" noProof="0" dirty="0">
              <a:ln>
                <a:noFill/>
              </a:ln>
              <a:solidFill>
                <a:srgbClr val="380093"/>
              </a:solidFill>
              <a:effectLst/>
              <a:uLnTx/>
              <a:uFillTx/>
              <a:latin typeface="Times New Roman" panose="02020603050405020304" pitchFamily="18" charset="0"/>
              <a:cs typeface="Times New Roman" panose="02020603050405020304" pitchFamily="18" charset="0"/>
              <a:sym typeface="Arial"/>
            </a:endParaRPr>
          </a:p>
        </p:txBody>
      </p:sp>
      <p:pic>
        <p:nvPicPr>
          <p:cNvPr id="6" name="Picture 5">
            <a:extLst>
              <a:ext uri="{FF2B5EF4-FFF2-40B4-BE49-F238E27FC236}">
                <a16:creationId xmlns:a16="http://schemas.microsoft.com/office/drawing/2014/main" id="{E5B37FAF-0818-9BED-7CD5-71B5493C32B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379" b="1379"/>
          <a:stretch/>
        </p:blipFill>
        <p:spPr bwMode="auto">
          <a:xfrm>
            <a:off x="2771800" y="1203598"/>
            <a:ext cx="3384376" cy="338406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43456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52EE51-72C2-493B-1AE7-7AF58AB4F458}"/>
              </a:ext>
            </a:extLst>
          </p:cNvPr>
          <p:cNvPicPr>
            <a:picLocks noChangeAspect="1"/>
          </p:cNvPicPr>
          <p:nvPr/>
        </p:nvPicPr>
        <p:blipFill>
          <a:blip r:embed="rId2"/>
          <a:stretch>
            <a:fillRect/>
          </a:stretch>
        </p:blipFill>
        <p:spPr>
          <a:xfrm>
            <a:off x="2123728" y="352593"/>
            <a:ext cx="5032156" cy="4790905"/>
          </a:xfrm>
          <a:prstGeom prst="rect">
            <a:avLst/>
          </a:prstGeom>
        </p:spPr>
      </p:pic>
      <p:sp>
        <p:nvSpPr>
          <p:cNvPr id="4" name="Title 1">
            <a:extLst>
              <a:ext uri="{FF2B5EF4-FFF2-40B4-BE49-F238E27FC236}">
                <a16:creationId xmlns:a16="http://schemas.microsoft.com/office/drawing/2014/main" id="{23C34BBB-A2D7-B283-8B6D-8627750F8A23}"/>
              </a:ext>
            </a:extLst>
          </p:cNvPr>
          <p:cNvSpPr txBox="1">
            <a:spLocks/>
          </p:cNvSpPr>
          <p:nvPr/>
        </p:nvSpPr>
        <p:spPr>
          <a:xfrm>
            <a:off x="2655384" y="100566"/>
            <a:ext cx="4176464" cy="504055"/>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buClrTx/>
              <a:buFontTx/>
            </a:pPr>
            <a:r>
              <a:rPr lang="en-US" sz="2600" b="1" dirty="0">
                <a:solidFill>
                  <a:srgbClr val="380093"/>
                </a:solidFill>
                <a:latin typeface="Times New Roman" panose="02020603050405020304" pitchFamily="18" charset="0"/>
                <a:cs typeface="Times New Roman" panose="02020603050405020304" pitchFamily="18" charset="0"/>
              </a:rPr>
              <a:t>USE CASE DIAGRAM</a:t>
            </a:r>
          </a:p>
          <a:p>
            <a:pPr algn="ctr">
              <a:buClrTx/>
              <a:buFontTx/>
            </a:pPr>
            <a:endParaRPr lang="en-IN" sz="2600" b="1" dirty="0">
              <a:solidFill>
                <a:srgbClr val="38009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4254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0F95B5-B44A-28E0-7592-F180FBA947AC}"/>
              </a:ext>
            </a:extLst>
          </p:cNvPr>
          <p:cNvPicPr>
            <a:picLocks noChangeAspect="1"/>
          </p:cNvPicPr>
          <p:nvPr/>
        </p:nvPicPr>
        <p:blipFill>
          <a:blip r:embed="rId2"/>
          <a:stretch>
            <a:fillRect/>
          </a:stretch>
        </p:blipFill>
        <p:spPr>
          <a:xfrm>
            <a:off x="918038" y="1059582"/>
            <a:ext cx="7307923" cy="3685407"/>
          </a:xfrm>
          <a:prstGeom prst="rect">
            <a:avLst/>
          </a:prstGeom>
        </p:spPr>
      </p:pic>
      <p:sp>
        <p:nvSpPr>
          <p:cNvPr id="4" name="Title 1">
            <a:extLst>
              <a:ext uri="{FF2B5EF4-FFF2-40B4-BE49-F238E27FC236}">
                <a16:creationId xmlns:a16="http://schemas.microsoft.com/office/drawing/2014/main" id="{70400967-192E-F57C-8E94-1F380D0DF20A}"/>
              </a:ext>
            </a:extLst>
          </p:cNvPr>
          <p:cNvSpPr txBox="1">
            <a:spLocks/>
          </p:cNvSpPr>
          <p:nvPr/>
        </p:nvSpPr>
        <p:spPr>
          <a:xfrm>
            <a:off x="943216" y="166841"/>
            <a:ext cx="7483151" cy="562305"/>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buClrTx/>
              <a:buFontTx/>
            </a:pPr>
            <a:r>
              <a:rPr lang="en-US" sz="3000" b="1" dirty="0">
                <a:solidFill>
                  <a:srgbClr val="380093"/>
                </a:solidFill>
                <a:latin typeface="Times New Roman" panose="02020603050405020304" pitchFamily="18" charset="0"/>
                <a:cs typeface="Times New Roman" panose="02020603050405020304" pitchFamily="18" charset="0"/>
              </a:rPr>
              <a:t>ER DIAGRAM</a:t>
            </a:r>
            <a:endParaRPr lang="en-IN" sz="3000" b="1" dirty="0">
              <a:solidFill>
                <a:srgbClr val="38009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69383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2629;p73">
            <a:extLst>
              <a:ext uri="{FF2B5EF4-FFF2-40B4-BE49-F238E27FC236}">
                <a16:creationId xmlns:a16="http://schemas.microsoft.com/office/drawing/2014/main" id="{0B088648-0F27-8E17-8433-4637E525DEE5}"/>
              </a:ext>
            </a:extLst>
          </p:cNvPr>
          <p:cNvSpPr txBox="1">
            <a:spLocks/>
          </p:cNvSpPr>
          <p:nvPr/>
        </p:nvSpPr>
        <p:spPr>
          <a:xfrm>
            <a:off x="713250" y="555526"/>
            <a:ext cx="7717500" cy="538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5200"/>
              <a:buFont typeface="Share Tech Mono"/>
              <a:buNone/>
              <a:defRPr sz="4900" b="1" i="0" u="none" strike="noStrike" cap="none">
                <a:solidFill>
                  <a:schemeClr val="accent6"/>
                </a:solidFill>
                <a:latin typeface="Share Tech Mono"/>
                <a:ea typeface="Share Tech Mono"/>
                <a:cs typeface="Share Tech Mono"/>
                <a:sym typeface="Share Tech Mono"/>
              </a:defRPr>
            </a:lvl1pPr>
            <a:lvl2pPr marR="0" lvl="1"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2pPr>
            <a:lvl3pPr marR="0" lvl="2"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3pPr>
            <a:lvl4pPr marR="0" lvl="3"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4pPr>
            <a:lvl5pPr marR="0" lvl="4"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5pPr>
            <a:lvl6pPr marR="0" lvl="5"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6pPr>
            <a:lvl7pPr marR="0" lvl="6"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7pPr>
            <a:lvl8pPr marR="0" lvl="7"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8pPr>
            <a:lvl9pPr marR="0" lvl="8"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9pPr>
          </a:lstStyle>
          <a:p>
            <a:pPr algn="ctr">
              <a:buClr>
                <a:srgbClr val="380093"/>
              </a:buClr>
            </a:pPr>
            <a:r>
              <a:rPr lang="en-US" sz="3000" dirty="0">
                <a:solidFill>
                  <a:srgbClr val="380093"/>
                </a:solidFill>
                <a:latin typeface="Times New Roman" panose="02020603050405020304" pitchFamily="18" charset="0"/>
                <a:cs typeface="Times New Roman" panose="02020603050405020304" pitchFamily="18" charset="0"/>
              </a:rPr>
              <a:t>DFD DIAGRAM – LEVEL 0</a:t>
            </a:r>
            <a:endParaRPr lang="en-IN" sz="3000" dirty="0">
              <a:solidFill>
                <a:srgbClr val="380093"/>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060C15D5-3375-A555-1129-925399E9E415}"/>
              </a:ext>
            </a:extLst>
          </p:cNvPr>
          <p:cNvPicPr>
            <a:picLocks noChangeAspect="1"/>
          </p:cNvPicPr>
          <p:nvPr/>
        </p:nvPicPr>
        <p:blipFill>
          <a:blip r:embed="rId2"/>
          <a:stretch>
            <a:fillRect/>
          </a:stretch>
        </p:blipFill>
        <p:spPr>
          <a:xfrm>
            <a:off x="1462770" y="1203598"/>
            <a:ext cx="6218459" cy="3025402"/>
          </a:xfrm>
          <a:prstGeom prst="rect">
            <a:avLst/>
          </a:prstGeom>
        </p:spPr>
      </p:pic>
    </p:spTree>
    <p:extLst>
      <p:ext uri="{BB962C8B-B14F-4D97-AF65-F5344CB8AC3E}">
        <p14:creationId xmlns:p14="http://schemas.microsoft.com/office/powerpoint/2010/main" val="25600836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629;p73">
            <a:extLst>
              <a:ext uri="{FF2B5EF4-FFF2-40B4-BE49-F238E27FC236}">
                <a16:creationId xmlns:a16="http://schemas.microsoft.com/office/drawing/2014/main" id="{92AAFB37-AE29-6F7F-6AF8-18B6324A14AD}"/>
              </a:ext>
            </a:extLst>
          </p:cNvPr>
          <p:cNvSpPr txBox="1">
            <a:spLocks/>
          </p:cNvSpPr>
          <p:nvPr/>
        </p:nvSpPr>
        <p:spPr>
          <a:xfrm>
            <a:off x="899592" y="195486"/>
            <a:ext cx="7717500" cy="538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5200"/>
              <a:buFont typeface="Share Tech Mono"/>
              <a:buNone/>
              <a:defRPr sz="4900" b="1" i="0" u="none" strike="noStrike" cap="none">
                <a:solidFill>
                  <a:schemeClr val="accent6"/>
                </a:solidFill>
                <a:latin typeface="Share Tech Mono"/>
                <a:ea typeface="Share Tech Mono"/>
                <a:cs typeface="Share Tech Mono"/>
                <a:sym typeface="Share Tech Mono"/>
              </a:defRPr>
            </a:lvl1pPr>
            <a:lvl2pPr marR="0" lvl="1"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2pPr>
            <a:lvl3pPr marR="0" lvl="2"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3pPr>
            <a:lvl4pPr marR="0" lvl="3"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4pPr>
            <a:lvl5pPr marR="0" lvl="4"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5pPr>
            <a:lvl6pPr marR="0" lvl="5"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6pPr>
            <a:lvl7pPr marR="0" lvl="6"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7pPr>
            <a:lvl8pPr marR="0" lvl="7"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8pPr>
            <a:lvl9pPr marR="0" lvl="8"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9pPr>
          </a:lstStyle>
          <a:p>
            <a:pPr algn="ctr">
              <a:buClr>
                <a:srgbClr val="380093"/>
              </a:buClr>
            </a:pPr>
            <a:r>
              <a:rPr lang="en-US" sz="3000" dirty="0">
                <a:solidFill>
                  <a:srgbClr val="380093"/>
                </a:solidFill>
                <a:latin typeface="Times New Roman" panose="02020603050405020304" pitchFamily="18" charset="0"/>
                <a:cs typeface="Times New Roman" panose="02020603050405020304" pitchFamily="18" charset="0"/>
              </a:rPr>
              <a:t>DFD DIAGRAM – LEVEL 1</a:t>
            </a:r>
            <a:endParaRPr lang="en-IN" sz="3000" dirty="0">
              <a:solidFill>
                <a:srgbClr val="380093"/>
              </a:solidFill>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DD3EB725-FD9B-EC09-B844-8FC77CF24F8F}"/>
              </a:ext>
            </a:extLst>
          </p:cNvPr>
          <p:cNvPicPr>
            <a:picLocks noChangeAspect="1"/>
          </p:cNvPicPr>
          <p:nvPr/>
        </p:nvPicPr>
        <p:blipFill>
          <a:blip r:embed="rId2"/>
          <a:stretch>
            <a:fillRect/>
          </a:stretch>
        </p:blipFill>
        <p:spPr>
          <a:xfrm>
            <a:off x="1043608" y="627534"/>
            <a:ext cx="7291129" cy="4420499"/>
          </a:xfrm>
          <a:prstGeom prst="rect">
            <a:avLst/>
          </a:prstGeom>
        </p:spPr>
      </p:pic>
    </p:spTree>
    <p:extLst>
      <p:ext uri="{BB962C8B-B14F-4D97-AF65-F5344CB8AC3E}">
        <p14:creationId xmlns:p14="http://schemas.microsoft.com/office/powerpoint/2010/main" val="42872039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629;p73">
            <a:extLst>
              <a:ext uri="{FF2B5EF4-FFF2-40B4-BE49-F238E27FC236}">
                <a16:creationId xmlns:a16="http://schemas.microsoft.com/office/drawing/2014/main" id="{75A364A4-FC46-C7BF-F26F-84F1E0B3050F}"/>
              </a:ext>
            </a:extLst>
          </p:cNvPr>
          <p:cNvSpPr txBox="1">
            <a:spLocks/>
          </p:cNvSpPr>
          <p:nvPr/>
        </p:nvSpPr>
        <p:spPr>
          <a:xfrm>
            <a:off x="713225" y="539500"/>
            <a:ext cx="7717500" cy="538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5200"/>
              <a:buFont typeface="Share Tech Mono"/>
              <a:buNone/>
              <a:defRPr sz="4900" b="1" i="0" u="none" strike="noStrike" cap="none">
                <a:solidFill>
                  <a:schemeClr val="accent6"/>
                </a:solidFill>
                <a:latin typeface="Share Tech Mono"/>
                <a:ea typeface="Share Tech Mono"/>
                <a:cs typeface="Share Tech Mono"/>
                <a:sym typeface="Share Tech Mono"/>
              </a:defRPr>
            </a:lvl1pPr>
            <a:lvl2pPr marR="0" lvl="1"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2pPr>
            <a:lvl3pPr marR="0" lvl="2"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3pPr>
            <a:lvl4pPr marR="0" lvl="3"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4pPr>
            <a:lvl5pPr marR="0" lvl="4"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5pPr>
            <a:lvl6pPr marR="0" lvl="5"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6pPr>
            <a:lvl7pPr marR="0" lvl="6"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7pPr>
            <a:lvl8pPr marR="0" lvl="7"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8pPr>
            <a:lvl9pPr marR="0" lvl="8"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9pPr>
          </a:lstStyle>
          <a:p>
            <a:pPr algn="ctr">
              <a:buClr>
                <a:srgbClr val="380093"/>
              </a:buClr>
            </a:pPr>
            <a:r>
              <a:rPr lang="en-IN" sz="3000" dirty="0">
                <a:solidFill>
                  <a:srgbClr val="380093"/>
                </a:solidFill>
                <a:latin typeface="Times New Roman" panose="02020603050405020304" pitchFamily="18" charset="0"/>
                <a:cs typeface="Times New Roman" panose="02020603050405020304" pitchFamily="18" charset="0"/>
              </a:rPr>
              <a:t>TOOLS FOR IMPLEMENTATION</a:t>
            </a:r>
          </a:p>
        </p:txBody>
      </p:sp>
      <p:sp>
        <p:nvSpPr>
          <p:cNvPr id="3" name="Google Shape;2632;p73">
            <a:extLst>
              <a:ext uri="{FF2B5EF4-FFF2-40B4-BE49-F238E27FC236}">
                <a16:creationId xmlns:a16="http://schemas.microsoft.com/office/drawing/2014/main" id="{098DF6FD-25FB-E641-0171-1D8B609FE5DE}"/>
              </a:ext>
            </a:extLst>
          </p:cNvPr>
          <p:cNvSpPr txBox="1"/>
          <p:nvPr/>
        </p:nvSpPr>
        <p:spPr>
          <a:xfrm>
            <a:off x="710000" y="1650488"/>
            <a:ext cx="1926600" cy="776400"/>
          </a:xfrm>
          <a:prstGeom prst="rect">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b="0" i="0" u="none" strike="noStrike" kern="0" cap="none" spc="0" normalizeH="0" baseline="0" noProof="0" dirty="0">
                <a:ln>
                  <a:noFill/>
                </a:ln>
                <a:solidFill>
                  <a:sysClr val="windowText" lastClr="000000"/>
                </a:solidFill>
                <a:effectLst/>
                <a:uLnTx/>
                <a:uFillTx/>
                <a:latin typeface="Times New Roman" panose="02020603050405020304" pitchFamily="18" charset="0"/>
                <a:ea typeface="Barlow"/>
                <a:cs typeface="Times New Roman" panose="02020603050405020304" pitchFamily="18" charset="0"/>
                <a:sym typeface="Barlow"/>
              </a:rPr>
              <a:t>Jupiter Notebook / Google </a:t>
            </a:r>
            <a:r>
              <a:rPr kumimoji="0" lang="en-IN" b="0" i="0" u="none" strike="noStrike" kern="0" cap="none" spc="0" normalizeH="0" baseline="0" noProof="0" dirty="0" err="1">
                <a:ln>
                  <a:noFill/>
                </a:ln>
                <a:solidFill>
                  <a:sysClr val="windowText" lastClr="000000"/>
                </a:solidFill>
                <a:effectLst/>
                <a:uLnTx/>
                <a:uFillTx/>
                <a:latin typeface="Times New Roman" panose="02020603050405020304" pitchFamily="18" charset="0"/>
                <a:ea typeface="Barlow"/>
                <a:cs typeface="Times New Roman" panose="02020603050405020304" pitchFamily="18" charset="0"/>
                <a:sym typeface="Barlow"/>
              </a:rPr>
              <a:t>Colab</a:t>
            </a:r>
            <a:endParaRPr kumimoji="0" lang="en-IN" b="0" i="0" u="none" strike="noStrike" kern="0" cap="none" spc="0" normalizeH="0" baseline="0" noProof="0" dirty="0">
              <a:ln>
                <a:noFill/>
              </a:ln>
              <a:solidFill>
                <a:sysClr val="windowText" lastClr="000000"/>
              </a:solidFill>
              <a:effectLst/>
              <a:uLnTx/>
              <a:uFillTx/>
              <a:latin typeface="Times New Roman" panose="02020603050405020304" pitchFamily="18" charset="0"/>
              <a:ea typeface="Barlow"/>
              <a:cs typeface="Times New Roman" panose="02020603050405020304" pitchFamily="18" charset="0"/>
              <a:sym typeface="Barlow"/>
            </a:endParaRPr>
          </a:p>
        </p:txBody>
      </p:sp>
      <p:sp>
        <p:nvSpPr>
          <p:cNvPr id="4" name="Google Shape;2633;p73">
            <a:extLst>
              <a:ext uri="{FF2B5EF4-FFF2-40B4-BE49-F238E27FC236}">
                <a16:creationId xmlns:a16="http://schemas.microsoft.com/office/drawing/2014/main" id="{B3C5C279-D73C-6DCA-458C-81B51098A06C}"/>
              </a:ext>
            </a:extLst>
          </p:cNvPr>
          <p:cNvSpPr txBox="1"/>
          <p:nvPr/>
        </p:nvSpPr>
        <p:spPr>
          <a:xfrm>
            <a:off x="2636699" y="1650488"/>
            <a:ext cx="808500" cy="776400"/>
          </a:xfrm>
          <a:prstGeom prst="rect">
            <a:avLst/>
          </a:prstGeom>
          <a:solidFill>
            <a:srgbClr val="BA68C8">
              <a:lumMod val="20000"/>
              <a:lumOff val="80000"/>
            </a:srgbClr>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1200"/>
              </a:spcAft>
              <a:buClrTx/>
              <a:buSzTx/>
              <a:buFontTx/>
              <a:buNone/>
              <a:tabLst/>
              <a:defRPr/>
            </a:pPr>
            <a:r>
              <a:rPr kumimoji="0" lang="en" sz="3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Share Tech Mono"/>
                <a:cs typeface="Times New Roman" panose="02020603050405020304" pitchFamily="18" charset="0"/>
                <a:sym typeface="Share Tech Mono"/>
              </a:rPr>
              <a:t>1</a:t>
            </a:r>
            <a:endParaRPr kumimoji="0" sz="3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Share Tech Mono"/>
              <a:cs typeface="Times New Roman" panose="02020603050405020304" pitchFamily="18" charset="0"/>
              <a:sym typeface="Share Tech Mono"/>
            </a:endParaRPr>
          </a:p>
        </p:txBody>
      </p:sp>
      <p:sp>
        <p:nvSpPr>
          <p:cNvPr id="5" name="Google Shape;2634;p73">
            <a:extLst>
              <a:ext uri="{FF2B5EF4-FFF2-40B4-BE49-F238E27FC236}">
                <a16:creationId xmlns:a16="http://schemas.microsoft.com/office/drawing/2014/main" id="{84AEBED2-BDB6-9C18-21B7-14ED7DD77739}"/>
              </a:ext>
            </a:extLst>
          </p:cNvPr>
          <p:cNvSpPr txBox="1"/>
          <p:nvPr/>
        </p:nvSpPr>
        <p:spPr>
          <a:xfrm>
            <a:off x="710000" y="2504924"/>
            <a:ext cx="1926600" cy="7764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panose="02020603050405020304" pitchFamily="18" charset="0"/>
                <a:ea typeface="Barlow"/>
                <a:cs typeface="Times New Roman" panose="02020603050405020304" pitchFamily="18" charset="0"/>
                <a:sym typeface="Barlow"/>
              </a:rPr>
              <a:t>Spyder  </a:t>
            </a:r>
            <a:r>
              <a:rPr lang="en-US" dirty="0">
                <a:solidFill>
                  <a:sysClr val="windowText" lastClr="000000"/>
                </a:solidFill>
                <a:latin typeface="Times New Roman" panose="02020603050405020304" pitchFamily="18" charset="0"/>
                <a:ea typeface="Barlow"/>
                <a:cs typeface="Times New Roman" panose="02020603050405020304" pitchFamily="18" charset="0"/>
                <a:sym typeface="Barlow"/>
              </a:rPr>
              <a:t>with </a:t>
            </a:r>
            <a:r>
              <a:rPr lang="en-US" dirty="0" err="1">
                <a:solidFill>
                  <a:sysClr val="windowText" lastClr="000000"/>
                </a:solidFill>
                <a:latin typeface="Times New Roman" panose="02020603050405020304" pitchFamily="18" charset="0"/>
                <a:ea typeface="Barlow"/>
                <a:cs typeface="Times New Roman" panose="02020603050405020304" pitchFamily="18" charset="0"/>
                <a:sym typeface="Barlow"/>
              </a:rPr>
              <a:t>Streamlit</a:t>
            </a:r>
            <a:endParaRPr kumimoji="0" lang="en-US" b="0" i="0" u="none" strike="noStrike" kern="0" cap="none" spc="0" normalizeH="0" baseline="0" noProof="0" dirty="0">
              <a:ln>
                <a:noFill/>
              </a:ln>
              <a:solidFill>
                <a:sysClr val="windowText" lastClr="000000"/>
              </a:solidFill>
              <a:effectLst/>
              <a:uLnTx/>
              <a:uFillTx/>
              <a:latin typeface="Times New Roman" panose="02020603050405020304" pitchFamily="18" charset="0"/>
              <a:ea typeface="Barlow"/>
              <a:cs typeface="Times New Roman" panose="02020603050405020304" pitchFamily="18" charset="0"/>
              <a:sym typeface="Barlow"/>
            </a:endParaRPr>
          </a:p>
        </p:txBody>
      </p:sp>
      <p:sp>
        <p:nvSpPr>
          <p:cNvPr id="6" name="Google Shape;2635;p73">
            <a:extLst>
              <a:ext uri="{FF2B5EF4-FFF2-40B4-BE49-F238E27FC236}">
                <a16:creationId xmlns:a16="http://schemas.microsoft.com/office/drawing/2014/main" id="{B45F62BC-F462-5F90-D5CE-C455AA59B2DB}"/>
              </a:ext>
            </a:extLst>
          </p:cNvPr>
          <p:cNvSpPr txBox="1"/>
          <p:nvPr/>
        </p:nvSpPr>
        <p:spPr>
          <a:xfrm>
            <a:off x="2636699" y="2505006"/>
            <a:ext cx="808500" cy="776400"/>
          </a:xfrm>
          <a:prstGeom prst="rect">
            <a:avLst/>
          </a:prstGeom>
          <a:solidFill>
            <a:srgbClr val="BA68C8">
              <a:lumMod val="40000"/>
              <a:lumOff val="60000"/>
            </a:srgbClr>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1200"/>
              </a:spcAft>
              <a:buClrTx/>
              <a:buSzTx/>
              <a:buFontTx/>
              <a:buNone/>
              <a:tabLst/>
              <a:defRPr/>
            </a:pPr>
            <a:r>
              <a:rPr kumimoji="0" lang="en" sz="3400" b="1" i="0" u="none" strike="noStrike" kern="0" cap="none" spc="0" normalizeH="0" baseline="0" noProof="0">
                <a:ln>
                  <a:noFill/>
                </a:ln>
                <a:solidFill>
                  <a:sysClr val="windowText" lastClr="000000"/>
                </a:solidFill>
                <a:effectLst/>
                <a:uLnTx/>
                <a:uFillTx/>
                <a:latin typeface="Times New Roman" panose="02020603050405020304" pitchFamily="18" charset="0"/>
                <a:ea typeface="Share Tech Mono"/>
                <a:cs typeface="Times New Roman" panose="02020603050405020304" pitchFamily="18" charset="0"/>
                <a:sym typeface="Share Tech Mono"/>
              </a:rPr>
              <a:t>2</a:t>
            </a:r>
            <a:endParaRPr kumimoji="0" sz="3400" b="1" i="0" u="none" strike="noStrike" kern="0" cap="none" spc="0" normalizeH="0" baseline="0" noProof="0">
              <a:ln>
                <a:noFill/>
              </a:ln>
              <a:solidFill>
                <a:sysClr val="windowText" lastClr="000000"/>
              </a:solidFill>
              <a:effectLst/>
              <a:uLnTx/>
              <a:uFillTx/>
              <a:latin typeface="Times New Roman" panose="02020603050405020304" pitchFamily="18" charset="0"/>
              <a:ea typeface="Share Tech Mono"/>
              <a:cs typeface="Times New Roman" panose="02020603050405020304" pitchFamily="18" charset="0"/>
              <a:sym typeface="Share Tech Mono"/>
            </a:endParaRPr>
          </a:p>
        </p:txBody>
      </p:sp>
      <p:sp>
        <p:nvSpPr>
          <p:cNvPr id="7" name="Google Shape;2636;p73">
            <a:extLst>
              <a:ext uri="{FF2B5EF4-FFF2-40B4-BE49-F238E27FC236}">
                <a16:creationId xmlns:a16="http://schemas.microsoft.com/office/drawing/2014/main" id="{B67FC166-2A61-378A-7A03-A8F2546AC163}"/>
              </a:ext>
            </a:extLst>
          </p:cNvPr>
          <p:cNvSpPr txBox="1"/>
          <p:nvPr/>
        </p:nvSpPr>
        <p:spPr>
          <a:xfrm>
            <a:off x="710000" y="3359525"/>
            <a:ext cx="1926600" cy="7764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panose="02020603050405020304" pitchFamily="18" charset="0"/>
                <a:ea typeface="Barlow"/>
                <a:cs typeface="Times New Roman" panose="02020603050405020304" pitchFamily="18" charset="0"/>
                <a:sym typeface="Barlow"/>
              </a:rPr>
              <a:t>IBM Watson Machine Learning</a:t>
            </a:r>
            <a:endParaRPr kumimoji="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Barlow"/>
              <a:cs typeface="Times New Roman" panose="02020603050405020304" pitchFamily="18" charset="0"/>
              <a:sym typeface="Barlow"/>
            </a:endParaRPr>
          </a:p>
        </p:txBody>
      </p:sp>
      <p:sp>
        <p:nvSpPr>
          <p:cNvPr id="8" name="Google Shape;2637;p73">
            <a:extLst>
              <a:ext uri="{FF2B5EF4-FFF2-40B4-BE49-F238E27FC236}">
                <a16:creationId xmlns:a16="http://schemas.microsoft.com/office/drawing/2014/main" id="{5103A1FD-D0BF-D879-2AC7-D8CCE3B14B21}"/>
              </a:ext>
            </a:extLst>
          </p:cNvPr>
          <p:cNvSpPr txBox="1"/>
          <p:nvPr/>
        </p:nvSpPr>
        <p:spPr>
          <a:xfrm>
            <a:off x="2636699" y="3359525"/>
            <a:ext cx="808500" cy="776400"/>
          </a:xfrm>
          <a:prstGeom prst="rect">
            <a:avLst/>
          </a:prstGeom>
          <a:solidFill>
            <a:srgbClr val="BA68C8">
              <a:lumMod val="60000"/>
              <a:lumOff val="40000"/>
            </a:srgbClr>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1200"/>
              </a:spcAft>
              <a:buClrTx/>
              <a:buSzTx/>
              <a:buFontTx/>
              <a:buNone/>
              <a:tabLst/>
              <a:defRPr/>
            </a:pPr>
            <a:r>
              <a:rPr kumimoji="0" lang="en" sz="3400" b="1" i="0" u="none" strike="noStrike" kern="0" cap="none" spc="0" normalizeH="0" baseline="0" noProof="0">
                <a:ln>
                  <a:noFill/>
                </a:ln>
                <a:solidFill>
                  <a:sysClr val="windowText" lastClr="000000"/>
                </a:solidFill>
                <a:effectLst/>
                <a:uLnTx/>
                <a:uFillTx/>
                <a:latin typeface="Times New Roman" panose="02020603050405020304" pitchFamily="18" charset="0"/>
                <a:ea typeface="Share Tech Mono"/>
                <a:cs typeface="Times New Roman" panose="02020603050405020304" pitchFamily="18" charset="0"/>
                <a:sym typeface="Share Tech Mono"/>
              </a:rPr>
              <a:t>3</a:t>
            </a:r>
            <a:endParaRPr kumimoji="0" sz="3400" b="1" i="0" u="none" strike="noStrike" kern="0" cap="none" spc="0" normalizeH="0" baseline="0" noProof="0">
              <a:ln>
                <a:noFill/>
              </a:ln>
              <a:solidFill>
                <a:sysClr val="windowText" lastClr="000000"/>
              </a:solidFill>
              <a:effectLst/>
              <a:uLnTx/>
              <a:uFillTx/>
              <a:latin typeface="Times New Roman" panose="02020603050405020304" pitchFamily="18" charset="0"/>
              <a:ea typeface="Share Tech Mono"/>
              <a:cs typeface="Times New Roman" panose="02020603050405020304" pitchFamily="18" charset="0"/>
              <a:sym typeface="Share Tech Mono"/>
            </a:endParaRPr>
          </a:p>
        </p:txBody>
      </p:sp>
      <p:sp>
        <p:nvSpPr>
          <p:cNvPr id="9" name="Google Shape;2638;p73">
            <a:extLst>
              <a:ext uri="{FF2B5EF4-FFF2-40B4-BE49-F238E27FC236}">
                <a16:creationId xmlns:a16="http://schemas.microsoft.com/office/drawing/2014/main" id="{DA58D786-FEC7-6C5C-A0D0-BBD175321A61}"/>
              </a:ext>
            </a:extLst>
          </p:cNvPr>
          <p:cNvSpPr txBox="1"/>
          <p:nvPr/>
        </p:nvSpPr>
        <p:spPr>
          <a:xfrm>
            <a:off x="6507275" y="1649975"/>
            <a:ext cx="1953156" cy="7764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panose="02020603050405020304" pitchFamily="18" charset="0"/>
                <a:ea typeface="Barlow"/>
                <a:cs typeface="Times New Roman" panose="02020603050405020304" pitchFamily="18" charset="0"/>
                <a:sym typeface="Barlow"/>
              </a:rPr>
              <a:t>Open Weather API</a:t>
            </a:r>
            <a:endParaRPr kumimoji="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Barlow"/>
              <a:cs typeface="Times New Roman" panose="02020603050405020304" pitchFamily="18" charset="0"/>
              <a:sym typeface="Barlow"/>
            </a:endParaRPr>
          </a:p>
        </p:txBody>
      </p:sp>
      <p:sp>
        <p:nvSpPr>
          <p:cNvPr id="10" name="Google Shape;2639;p73">
            <a:extLst>
              <a:ext uri="{FF2B5EF4-FFF2-40B4-BE49-F238E27FC236}">
                <a16:creationId xmlns:a16="http://schemas.microsoft.com/office/drawing/2014/main" id="{7FCEAB6F-43D6-6092-9543-17F2C17E2977}"/>
              </a:ext>
            </a:extLst>
          </p:cNvPr>
          <p:cNvSpPr txBox="1"/>
          <p:nvPr/>
        </p:nvSpPr>
        <p:spPr>
          <a:xfrm>
            <a:off x="5698701" y="1649975"/>
            <a:ext cx="808500" cy="776400"/>
          </a:xfrm>
          <a:prstGeom prst="rect">
            <a:avLst/>
          </a:prstGeom>
          <a:solidFill>
            <a:srgbClr val="BA68C8">
              <a:lumMod val="75000"/>
            </a:srgbClr>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1200"/>
              </a:spcAft>
              <a:buClrTx/>
              <a:buSzTx/>
              <a:buFontTx/>
              <a:buNone/>
              <a:tabLst/>
              <a:defRPr/>
            </a:pPr>
            <a:r>
              <a:rPr kumimoji="0" lang="en" sz="3400" b="1" i="0" u="none" strike="noStrike" kern="0" cap="none" spc="0" normalizeH="0" baseline="0" noProof="0" dirty="0">
                <a:ln>
                  <a:noFill/>
                </a:ln>
                <a:solidFill>
                  <a:srgbClr val="F3F3F3"/>
                </a:solidFill>
                <a:effectLst/>
                <a:uLnTx/>
                <a:uFillTx/>
                <a:latin typeface="Times New Roman" panose="02020603050405020304" pitchFamily="18" charset="0"/>
                <a:ea typeface="Share Tech Mono"/>
                <a:cs typeface="Times New Roman" panose="02020603050405020304" pitchFamily="18" charset="0"/>
                <a:sym typeface="Share Tech Mono"/>
              </a:rPr>
              <a:t>4</a:t>
            </a:r>
            <a:endParaRPr kumimoji="0" sz="3400" b="1" i="0" u="none" strike="noStrike" kern="0" cap="none" spc="0" normalizeH="0" baseline="0" noProof="0" dirty="0">
              <a:ln>
                <a:noFill/>
              </a:ln>
              <a:solidFill>
                <a:srgbClr val="F3F3F3"/>
              </a:solidFill>
              <a:effectLst/>
              <a:uLnTx/>
              <a:uFillTx/>
              <a:latin typeface="Times New Roman" panose="02020603050405020304" pitchFamily="18" charset="0"/>
              <a:ea typeface="Share Tech Mono"/>
              <a:cs typeface="Times New Roman" panose="02020603050405020304" pitchFamily="18" charset="0"/>
              <a:sym typeface="Share Tech Mono"/>
            </a:endParaRPr>
          </a:p>
        </p:txBody>
      </p:sp>
      <p:sp>
        <p:nvSpPr>
          <p:cNvPr id="11" name="Google Shape;2640;p73">
            <a:extLst>
              <a:ext uri="{FF2B5EF4-FFF2-40B4-BE49-F238E27FC236}">
                <a16:creationId xmlns:a16="http://schemas.microsoft.com/office/drawing/2014/main" id="{1D282BB9-E9DD-C627-211A-B8BAC4E874E1}"/>
              </a:ext>
            </a:extLst>
          </p:cNvPr>
          <p:cNvSpPr txBox="1"/>
          <p:nvPr/>
        </p:nvSpPr>
        <p:spPr>
          <a:xfrm>
            <a:off x="6507274" y="2505050"/>
            <a:ext cx="1953157" cy="776400"/>
          </a:xfrm>
          <a:prstGeom prst="rect">
            <a:avLst/>
          </a:prstGeom>
          <a:noFill/>
          <a:ln w="9525" cap="flat" cmpd="sng">
            <a:solidFill>
              <a:srgbClr val="29292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panose="02020603050405020304" pitchFamily="18" charset="0"/>
                <a:ea typeface="Barlow"/>
                <a:cs typeface="Times New Roman" panose="02020603050405020304" pitchFamily="18" charset="0"/>
                <a:sym typeface="Barlow"/>
              </a:rPr>
              <a:t>Python Libraries used: Seaborn, Matplotlib, Pandas, </a:t>
            </a:r>
            <a:r>
              <a:rPr kumimoji="0" lang="en-US" b="0" i="0" u="none" strike="noStrike" kern="0" cap="none" spc="0" normalizeH="0" baseline="0" noProof="0" dirty="0" err="1">
                <a:ln>
                  <a:noFill/>
                </a:ln>
                <a:solidFill>
                  <a:sysClr val="windowText" lastClr="000000"/>
                </a:solidFill>
                <a:effectLst/>
                <a:uLnTx/>
                <a:uFillTx/>
                <a:latin typeface="Times New Roman" panose="02020603050405020304" pitchFamily="18" charset="0"/>
                <a:ea typeface="Barlow"/>
                <a:cs typeface="Times New Roman" panose="02020603050405020304" pitchFamily="18" charset="0"/>
                <a:sym typeface="Barlow"/>
              </a:rPr>
              <a:t>Numpy</a:t>
            </a:r>
            <a:r>
              <a:rPr lang="en-US" dirty="0">
                <a:solidFill>
                  <a:sysClr val="windowText" lastClr="000000"/>
                </a:solidFill>
                <a:latin typeface="Times New Roman" panose="02020603050405020304" pitchFamily="18" charset="0"/>
                <a:ea typeface="Barlow"/>
                <a:cs typeface="Times New Roman" panose="02020603050405020304" pitchFamily="18" charset="0"/>
                <a:sym typeface="Barlow"/>
              </a:rPr>
              <a:t>,</a:t>
            </a:r>
            <a:r>
              <a:rPr kumimoji="0" lang="en-US" b="0" i="0" u="none" strike="noStrike" kern="0" cap="none" spc="0" normalizeH="0" baseline="0" noProof="0" dirty="0">
                <a:ln>
                  <a:noFill/>
                </a:ln>
                <a:solidFill>
                  <a:sysClr val="windowText" lastClr="000000"/>
                </a:solidFill>
                <a:effectLst/>
                <a:uLnTx/>
                <a:uFillTx/>
                <a:latin typeface="Times New Roman" panose="02020603050405020304" pitchFamily="18" charset="0"/>
                <a:ea typeface="Barlow"/>
                <a:cs typeface="Times New Roman" panose="02020603050405020304" pitchFamily="18" charset="0"/>
                <a:sym typeface="Barlow"/>
              </a:rPr>
              <a:t> </a:t>
            </a:r>
            <a:r>
              <a:rPr kumimoji="0" lang="en-US" b="0" i="0" u="none" strike="noStrike" kern="0" cap="none" spc="0" normalizeH="0" baseline="0" noProof="0" dirty="0" err="1">
                <a:ln>
                  <a:noFill/>
                </a:ln>
                <a:solidFill>
                  <a:sysClr val="windowText" lastClr="000000"/>
                </a:solidFill>
                <a:effectLst/>
                <a:uLnTx/>
                <a:uFillTx/>
                <a:latin typeface="Times New Roman" panose="02020603050405020304" pitchFamily="18" charset="0"/>
                <a:ea typeface="Barlow"/>
                <a:cs typeface="Times New Roman" panose="02020603050405020304" pitchFamily="18" charset="0"/>
                <a:sym typeface="Barlow"/>
              </a:rPr>
              <a:t>Sk</a:t>
            </a:r>
            <a:r>
              <a:rPr lang="en-US" dirty="0">
                <a:solidFill>
                  <a:sysClr val="windowText" lastClr="000000"/>
                </a:solidFill>
                <a:latin typeface="Times New Roman" panose="02020603050405020304" pitchFamily="18" charset="0"/>
                <a:ea typeface="Barlow"/>
                <a:cs typeface="Times New Roman" panose="02020603050405020304" pitchFamily="18" charset="0"/>
                <a:sym typeface="Barlow"/>
              </a:rPr>
              <a:t>l</a:t>
            </a:r>
            <a:r>
              <a:rPr kumimoji="0" lang="en-US" b="0" i="0" u="none" strike="noStrike" kern="0" cap="none" spc="0" normalizeH="0" baseline="0" noProof="0" dirty="0">
                <a:ln>
                  <a:noFill/>
                </a:ln>
                <a:solidFill>
                  <a:sysClr val="windowText" lastClr="000000"/>
                </a:solidFill>
                <a:effectLst/>
                <a:uLnTx/>
                <a:uFillTx/>
                <a:latin typeface="Times New Roman" panose="02020603050405020304" pitchFamily="18" charset="0"/>
                <a:ea typeface="Barlow"/>
                <a:cs typeface="Times New Roman" panose="02020603050405020304" pitchFamily="18" charset="0"/>
                <a:sym typeface="Barlow"/>
              </a:rPr>
              <a:t>earn</a:t>
            </a:r>
            <a:endParaRPr kumimoji="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Barlow"/>
              <a:cs typeface="Times New Roman" panose="02020603050405020304" pitchFamily="18" charset="0"/>
              <a:sym typeface="Barlow"/>
            </a:endParaRPr>
          </a:p>
        </p:txBody>
      </p:sp>
      <p:sp>
        <p:nvSpPr>
          <p:cNvPr id="12" name="Google Shape;2641;p73">
            <a:extLst>
              <a:ext uri="{FF2B5EF4-FFF2-40B4-BE49-F238E27FC236}">
                <a16:creationId xmlns:a16="http://schemas.microsoft.com/office/drawing/2014/main" id="{2381A812-D539-ED15-2D7D-91C559011D66}"/>
              </a:ext>
            </a:extLst>
          </p:cNvPr>
          <p:cNvSpPr txBox="1"/>
          <p:nvPr/>
        </p:nvSpPr>
        <p:spPr>
          <a:xfrm>
            <a:off x="5698701" y="2505050"/>
            <a:ext cx="808500" cy="776400"/>
          </a:xfrm>
          <a:prstGeom prst="rect">
            <a:avLst/>
          </a:prstGeom>
          <a:solidFill>
            <a:srgbClr val="BA68C8">
              <a:lumMod val="50000"/>
            </a:srgbClr>
          </a:solidFill>
          <a:ln w="9525" cap="flat" cmpd="sng">
            <a:solidFill>
              <a:srgbClr val="29292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1200"/>
              </a:spcAft>
              <a:buClrTx/>
              <a:buSzTx/>
              <a:buFontTx/>
              <a:buNone/>
              <a:tabLst/>
              <a:defRPr/>
            </a:pPr>
            <a:r>
              <a:rPr kumimoji="0" lang="en" sz="3400" b="1" i="0" u="none" strike="noStrike" kern="0" cap="none" spc="0" normalizeH="0" baseline="0" noProof="0">
                <a:ln>
                  <a:noFill/>
                </a:ln>
                <a:solidFill>
                  <a:srgbClr val="F3F3F3"/>
                </a:solidFill>
                <a:effectLst/>
                <a:uLnTx/>
                <a:uFillTx/>
                <a:latin typeface="Times New Roman" panose="02020603050405020304" pitchFamily="18" charset="0"/>
                <a:ea typeface="Share Tech Mono"/>
                <a:cs typeface="Times New Roman" panose="02020603050405020304" pitchFamily="18" charset="0"/>
                <a:sym typeface="Share Tech Mono"/>
              </a:rPr>
              <a:t>5</a:t>
            </a:r>
            <a:endParaRPr kumimoji="0" sz="3400" b="1" i="0" u="none" strike="noStrike" kern="0" cap="none" spc="0" normalizeH="0" baseline="0" noProof="0">
              <a:ln>
                <a:noFill/>
              </a:ln>
              <a:solidFill>
                <a:srgbClr val="F3F3F3"/>
              </a:solidFill>
              <a:effectLst/>
              <a:uLnTx/>
              <a:uFillTx/>
              <a:latin typeface="Times New Roman" panose="02020603050405020304" pitchFamily="18" charset="0"/>
              <a:ea typeface="Share Tech Mono"/>
              <a:cs typeface="Times New Roman" panose="02020603050405020304" pitchFamily="18" charset="0"/>
              <a:sym typeface="Share Tech Mono"/>
            </a:endParaRPr>
          </a:p>
        </p:txBody>
      </p:sp>
      <p:sp>
        <p:nvSpPr>
          <p:cNvPr id="13" name="Google Shape;2642;p73">
            <a:extLst>
              <a:ext uri="{FF2B5EF4-FFF2-40B4-BE49-F238E27FC236}">
                <a16:creationId xmlns:a16="http://schemas.microsoft.com/office/drawing/2014/main" id="{C7A671D1-39F3-5841-ED9B-352BDDC4BB3E}"/>
              </a:ext>
            </a:extLst>
          </p:cNvPr>
          <p:cNvSpPr txBox="1"/>
          <p:nvPr/>
        </p:nvSpPr>
        <p:spPr>
          <a:xfrm>
            <a:off x="6507275" y="3360650"/>
            <a:ext cx="1953156" cy="776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panose="02020603050405020304" pitchFamily="18" charset="0"/>
                <a:ea typeface="Barlow"/>
                <a:cs typeface="Times New Roman" panose="02020603050405020304" pitchFamily="18" charset="0"/>
                <a:sym typeface="Barlow"/>
              </a:rPr>
              <a:t>Languages used: HTML, CSS, </a:t>
            </a:r>
            <a:r>
              <a:rPr kumimoji="0" lang="en-US" b="0" i="0" u="none" strike="noStrike" kern="0" cap="none" spc="0" normalizeH="0" baseline="0" noProof="0" dirty="0" err="1">
                <a:ln>
                  <a:noFill/>
                </a:ln>
                <a:solidFill>
                  <a:sysClr val="windowText" lastClr="000000"/>
                </a:solidFill>
                <a:effectLst/>
                <a:uLnTx/>
                <a:uFillTx/>
                <a:latin typeface="Times New Roman" panose="02020603050405020304" pitchFamily="18" charset="0"/>
                <a:ea typeface="Barlow"/>
                <a:cs typeface="Times New Roman" panose="02020603050405020304" pitchFamily="18" charset="0"/>
                <a:sym typeface="Barlow"/>
              </a:rPr>
              <a:t>Javascript</a:t>
            </a:r>
            <a:r>
              <a:rPr kumimoji="0" lang="en-US" b="0" i="0" u="none" strike="noStrike" kern="0" cap="none" spc="0" normalizeH="0" baseline="0" noProof="0" dirty="0">
                <a:ln>
                  <a:noFill/>
                </a:ln>
                <a:solidFill>
                  <a:sysClr val="windowText" lastClr="000000"/>
                </a:solidFill>
                <a:effectLst/>
                <a:uLnTx/>
                <a:uFillTx/>
                <a:latin typeface="Times New Roman" panose="02020603050405020304" pitchFamily="18" charset="0"/>
                <a:ea typeface="Barlow"/>
                <a:cs typeface="Times New Roman" panose="02020603050405020304" pitchFamily="18" charset="0"/>
                <a:sym typeface="Barlow"/>
              </a:rPr>
              <a:t> and Python</a:t>
            </a:r>
            <a:endParaRPr kumimoji="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Barlow"/>
              <a:cs typeface="Times New Roman" panose="02020603050405020304" pitchFamily="18" charset="0"/>
              <a:sym typeface="Barlow"/>
            </a:endParaRPr>
          </a:p>
        </p:txBody>
      </p:sp>
      <p:sp>
        <p:nvSpPr>
          <p:cNvPr id="14" name="Google Shape;2643;p73">
            <a:extLst>
              <a:ext uri="{FF2B5EF4-FFF2-40B4-BE49-F238E27FC236}">
                <a16:creationId xmlns:a16="http://schemas.microsoft.com/office/drawing/2014/main" id="{AD45B83F-5333-0CDD-CE11-60FE03363103}"/>
              </a:ext>
            </a:extLst>
          </p:cNvPr>
          <p:cNvSpPr txBox="1"/>
          <p:nvPr/>
        </p:nvSpPr>
        <p:spPr>
          <a:xfrm>
            <a:off x="5698701" y="3360650"/>
            <a:ext cx="808500" cy="776400"/>
          </a:xfrm>
          <a:prstGeom prst="rect">
            <a:avLst/>
          </a:prstGeom>
          <a:solidFill>
            <a:srgbClr val="7030A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1200"/>
              </a:spcAft>
              <a:buClrTx/>
              <a:buSzTx/>
              <a:buFontTx/>
              <a:buNone/>
              <a:tabLst/>
              <a:defRPr/>
            </a:pPr>
            <a:r>
              <a:rPr kumimoji="0" lang="en" sz="3400" b="1" i="0" u="none" strike="noStrike" kern="0" cap="none" spc="0" normalizeH="0" baseline="0" noProof="0" dirty="0">
                <a:ln>
                  <a:noFill/>
                </a:ln>
                <a:solidFill>
                  <a:srgbClr val="F3F3F3"/>
                </a:solidFill>
                <a:effectLst/>
                <a:uLnTx/>
                <a:uFillTx/>
                <a:latin typeface="Times New Roman" panose="02020603050405020304" pitchFamily="18" charset="0"/>
                <a:ea typeface="Share Tech Mono"/>
                <a:cs typeface="Times New Roman" panose="02020603050405020304" pitchFamily="18" charset="0"/>
                <a:sym typeface="Share Tech Mono"/>
              </a:rPr>
              <a:t>6</a:t>
            </a:r>
            <a:endParaRPr kumimoji="0" sz="3400" b="1" i="0" u="none" strike="noStrike" kern="0" cap="none" spc="0" normalizeH="0" baseline="0" noProof="0" dirty="0">
              <a:ln>
                <a:noFill/>
              </a:ln>
              <a:solidFill>
                <a:srgbClr val="F3F3F3"/>
              </a:solidFill>
              <a:effectLst/>
              <a:uLnTx/>
              <a:uFillTx/>
              <a:latin typeface="Times New Roman" panose="02020603050405020304" pitchFamily="18" charset="0"/>
              <a:ea typeface="Share Tech Mono"/>
              <a:cs typeface="Times New Roman" panose="02020603050405020304" pitchFamily="18" charset="0"/>
              <a:sym typeface="Share Tech Mono"/>
            </a:endParaRPr>
          </a:p>
        </p:txBody>
      </p:sp>
      <p:sp>
        <p:nvSpPr>
          <p:cNvPr id="15" name="Google Shape;2644;p73">
            <a:extLst>
              <a:ext uri="{FF2B5EF4-FFF2-40B4-BE49-F238E27FC236}">
                <a16:creationId xmlns:a16="http://schemas.microsoft.com/office/drawing/2014/main" id="{A25C018C-8766-B732-7548-EFD746246139}"/>
              </a:ext>
            </a:extLst>
          </p:cNvPr>
          <p:cNvSpPr/>
          <p:nvPr/>
        </p:nvSpPr>
        <p:spPr>
          <a:xfrm>
            <a:off x="3750087" y="1893722"/>
            <a:ext cx="1738500" cy="1944216"/>
          </a:xfrm>
          <a:prstGeom prst="rect">
            <a:avLst/>
          </a:prstGeom>
          <a:solidFill>
            <a:srgbClr val="FFFFCC"/>
          </a:solidFill>
          <a:ln w="9525" cap="flat" cmpd="sng">
            <a:solidFill>
              <a:srgbClr val="FFFFFF"/>
            </a:solidFill>
            <a:prstDash val="solid"/>
            <a:round/>
            <a:headEnd type="none" w="sm" len="sm"/>
            <a:tailEnd type="none" w="sm" len="sm"/>
          </a:ln>
          <a:effectLst>
            <a:glow rad="101600">
              <a:srgbClr val="FFFF00">
                <a:alpha val="40000"/>
              </a:srgbClr>
            </a:glow>
          </a:effectLst>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600" b="1" i="0" u="none" strike="noStrike" kern="0" cap="none" spc="0" normalizeH="0" baseline="0" noProof="0" dirty="0">
              <a:ln>
                <a:noFill/>
              </a:ln>
              <a:solidFill>
                <a:srgbClr val="F3F3F3"/>
              </a:solidFill>
              <a:effectLst/>
              <a:uLnTx/>
              <a:uFillTx/>
              <a:latin typeface="Times New Roman" panose="02020603050405020304" pitchFamily="18" charset="0"/>
              <a:ea typeface="Share Tech Mono"/>
              <a:cs typeface="Times New Roman" panose="02020603050405020304" pitchFamily="18" charset="0"/>
              <a:sym typeface="Share Tech Mono"/>
            </a:endParaRPr>
          </a:p>
        </p:txBody>
      </p:sp>
      <p:grpSp>
        <p:nvGrpSpPr>
          <p:cNvPr id="16" name="Group 15">
            <a:extLst>
              <a:ext uri="{FF2B5EF4-FFF2-40B4-BE49-F238E27FC236}">
                <a16:creationId xmlns:a16="http://schemas.microsoft.com/office/drawing/2014/main" id="{C799F1F9-EF46-9216-4CE8-9A554ECB490E}"/>
              </a:ext>
            </a:extLst>
          </p:cNvPr>
          <p:cNvGrpSpPr/>
          <p:nvPr/>
        </p:nvGrpSpPr>
        <p:grpSpPr>
          <a:xfrm>
            <a:off x="3954819" y="1836277"/>
            <a:ext cx="1385059" cy="1825245"/>
            <a:chOff x="4144231" y="176813"/>
            <a:chExt cx="4117709" cy="6225306"/>
          </a:xfrm>
        </p:grpSpPr>
        <p:sp>
          <p:nvSpPr>
            <p:cNvPr id="17" name="Freeform: Shape 16">
              <a:extLst>
                <a:ext uri="{FF2B5EF4-FFF2-40B4-BE49-F238E27FC236}">
                  <a16:creationId xmlns:a16="http://schemas.microsoft.com/office/drawing/2014/main" id="{015686E3-A10D-53F0-75E2-A9F3E576D599}"/>
                </a:ext>
              </a:extLst>
            </p:cNvPr>
            <p:cNvSpPr/>
            <p:nvPr/>
          </p:nvSpPr>
          <p:spPr>
            <a:xfrm>
              <a:off x="5290701" y="3539494"/>
              <a:ext cx="1855304" cy="1689608"/>
            </a:xfrm>
            <a:custGeom>
              <a:avLst/>
              <a:gdLst>
                <a:gd name="connsiteX0" fmla="*/ 759215 w 1855304"/>
                <a:gd name="connsiteY0" fmla="*/ 210 h 1689608"/>
                <a:gd name="connsiteX1" fmla="*/ 927652 w 1855304"/>
                <a:gd name="connsiteY1" fmla="*/ 1840 h 1689608"/>
                <a:gd name="connsiteX2" fmla="*/ 1096089 w 1855304"/>
                <a:gd name="connsiteY2" fmla="*/ 210 h 1689608"/>
                <a:gd name="connsiteX3" fmla="*/ 1268322 w 1855304"/>
                <a:gd name="connsiteY3" fmla="*/ 42635 h 1689608"/>
                <a:gd name="connsiteX4" fmla="*/ 1314783 w 1855304"/>
                <a:gd name="connsiteY4" fmla="*/ 68201 h 1689608"/>
                <a:gd name="connsiteX5" fmla="*/ 1347587 w 1855304"/>
                <a:gd name="connsiteY5" fmla="*/ 84088 h 1689608"/>
                <a:gd name="connsiteX6" fmla="*/ 1419643 w 1855304"/>
                <a:gd name="connsiteY6" fmla="*/ 145301 h 1689608"/>
                <a:gd name="connsiteX7" fmla="*/ 1458484 w 1855304"/>
                <a:gd name="connsiteY7" fmla="*/ 267544 h 1689608"/>
                <a:gd name="connsiteX8" fmla="*/ 1468722 w 1855304"/>
                <a:gd name="connsiteY8" fmla="*/ 372803 h 1689608"/>
                <a:gd name="connsiteX9" fmla="*/ 1573527 w 1855304"/>
                <a:gd name="connsiteY9" fmla="*/ 953821 h 1689608"/>
                <a:gd name="connsiteX10" fmla="*/ 1855304 w 1855304"/>
                <a:gd name="connsiteY10" fmla="*/ 1689608 h 1689608"/>
                <a:gd name="connsiteX11" fmla="*/ 1742594 w 1855304"/>
                <a:gd name="connsiteY11" fmla="*/ 1665546 h 1689608"/>
                <a:gd name="connsiteX12" fmla="*/ 1455117 w 1855304"/>
                <a:gd name="connsiteY12" fmla="*/ 1603492 h 1689608"/>
                <a:gd name="connsiteX13" fmla="*/ 1429156 w 1855304"/>
                <a:gd name="connsiteY13" fmla="*/ 1601592 h 1689608"/>
                <a:gd name="connsiteX14" fmla="*/ 927652 w 1855304"/>
                <a:gd name="connsiteY14" fmla="*/ 1602232 h 1689608"/>
                <a:gd name="connsiteX15" fmla="*/ 426148 w 1855304"/>
                <a:gd name="connsiteY15" fmla="*/ 1601592 h 1689608"/>
                <a:gd name="connsiteX16" fmla="*/ 400187 w 1855304"/>
                <a:gd name="connsiteY16" fmla="*/ 1603492 h 1689608"/>
                <a:gd name="connsiteX17" fmla="*/ 112710 w 1855304"/>
                <a:gd name="connsiteY17" fmla="*/ 1665546 h 1689608"/>
                <a:gd name="connsiteX18" fmla="*/ 0 w 1855304"/>
                <a:gd name="connsiteY18" fmla="*/ 1689608 h 1689608"/>
                <a:gd name="connsiteX19" fmla="*/ 281777 w 1855304"/>
                <a:gd name="connsiteY19" fmla="*/ 953821 h 1689608"/>
                <a:gd name="connsiteX20" fmla="*/ 386582 w 1855304"/>
                <a:gd name="connsiteY20" fmla="*/ 372803 h 1689608"/>
                <a:gd name="connsiteX21" fmla="*/ 396820 w 1855304"/>
                <a:gd name="connsiteY21" fmla="*/ 267544 h 1689608"/>
                <a:gd name="connsiteX22" fmla="*/ 435661 w 1855304"/>
                <a:gd name="connsiteY22" fmla="*/ 145301 h 1689608"/>
                <a:gd name="connsiteX23" fmla="*/ 507717 w 1855304"/>
                <a:gd name="connsiteY23" fmla="*/ 84088 h 1689608"/>
                <a:gd name="connsiteX24" fmla="*/ 540521 w 1855304"/>
                <a:gd name="connsiteY24" fmla="*/ 68201 h 1689608"/>
                <a:gd name="connsiteX25" fmla="*/ 586982 w 1855304"/>
                <a:gd name="connsiteY25" fmla="*/ 42635 h 1689608"/>
                <a:gd name="connsiteX26" fmla="*/ 759215 w 1855304"/>
                <a:gd name="connsiteY26" fmla="*/ 210 h 168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55304" h="1689608">
                  <a:moveTo>
                    <a:pt x="759215" y="210"/>
                  </a:moveTo>
                  <a:lnTo>
                    <a:pt x="927652" y="1840"/>
                  </a:lnTo>
                  <a:lnTo>
                    <a:pt x="1096089" y="210"/>
                  </a:lnTo>
                  <a:cubicBezTo>
                    <a:pt x="1158775" y="-1690"/>
                    <a:pt x="1215131" y="9074"/>
                    <a:pt x="1268322" y="42635"/>
                  </a:cubicBezTo>
                  <a:cubicBezTo>
                    <a:pt x="1283202" y="52133"/>
                    <a:pt x="1298874" y="60365"/>
                    <a:pt x="1314783" y="68201"/>
                  </a:cubicBezTo>
                  <a:lnTo>
                    <a:pt x="1347587" y="84088"/>
                  </a:lnTo>
                  <a:lnTo>
                    <a:pt x="1419643" y="145301"/>
                  </a:lnTo>
                  <a:lnTo>
                    <a:pt x="1458484" y="267544"/>
                  </a:lnTo>
                  <a:lnTo>
                    <a:pt x="1468722" y="372803"/>
                  </a:lnTo>
                  <a:cubicBezTo>
                    <a:pt x="1491725" y="569859"/>
                    <a:pt x="1526037" y="762909"/>
                    <a:pt x="1573527" y="953821"/>
                  </a:cubicBezTo>
                  <a:cubicBezTo>
                    <a:pt x="1637481" y="1209003"/>
                    <a:pt x="1720432" y="1457221"/>
                    <a:pt x="1855304" y="1689608"/>
                  </a:cubicBezTo>
                  <a:cubicBezTo>
                    <a:pt x="1816047" y="1681377"/>
                    <a:pt x="1779321" y="1673777"/>
                    <a:pt x="1742594" y="1665546"/>
                  </a:cubicBezTo>
                  <a:cubicBezTo>
                    <a:pt x="1646979" y="1644651"/>
                    <a:pt x="1550732" y="1624387"/>
                    <a:pt x="1455117" y="1603492"/>
                  </a:cubicBezTo>
                  <a:cubicBezTo>
                    <a:pt x="1446886" y="1601592"/>
                    <a:pt x="1438020" y="1601592"/>
                    <a:pt x="1429156" y="1601592"/>
                  </a:cubicBezTo>
                  <a:lnTo>
                    <a:pt x="927652" y="1602232"/>
                  </a:lnTo>
                  <a:lnTo>
                    <a:pt x="426148" y="1601592"/>
                  </a:lnTo>
                  <a:cubicBezTo>
                    <a:pt x="417284" y="1601592"/>
                    <a:pt x="408418" y="1601592"/>
                    <a:pt x="400187" y="1603492"/>
                  </a:cubicBezTo>
                  <a:cubicBezTo>
                    <a:pt x="304572" y="1624387"/>
                    <a:pt x="208325" y="1644651"/>
                    <a:pt x="112710" y="1665546"/>
                  </a:cubicBezTo>
                  <a:cubicBezTo>
                    <a:pt x="75983" y="1673777"/>
                    <a:pt x="39257" y="1681377"/>
                    <a:pt x="0" y="1689608"/>
                  </a:cubicBezTo>
                  <a:cubicBezTo>
                    <a:pt x="134872" y="1457221"/>
                    <a:pt x="217823" y="1209003"/>
                    <a:pt x="281777" y="953821"/>
                  </a:cubicBezTo>
                  <a:cubicBezTo>
                    <a:pt x="329267" y="762909"/>
                    <a:pt x="363579" y="569859"/>
                    <a:pt x="386582" y="372803"/>
                  </a:cubicBezTo>
                  <a:lnTo>
                    <a:pt x="396820" y="267544"/>
                  </a:lnTo>
                  <a:lnTo>
                    <a:pt x="435661" y="145301"/>
                  </a:lnTo>
                  <a:lnTo>
                    <a:pt x="507717" y="84088"/>
                  </a:lnTo>
                  <a:lnTo>
                    <a:pt x="540521" y="68201"/>
                  </a:lnTo>
                  <a:cubicBezTo>
                    <a:pt x="556430" y="60365"/>
                    <a:pt x="572102" y="52133"/>
                    <a:pt x="586982" y="42635"/>
                  </a:cubicBezTo>
                  <a:cubicBezTo>
                    <a:pt x="640173" y="9074"/>
                    <a:pt x="696529" y="-1690"/>
                    <a:pt x="759215" y="210"/>
                  </a:cubicBezTo>
                  <a:close/>
                </a:path>
              </a:pathLst>
            </a:custGeom>
            <a:solidFill>
              <a:srgbClr val="249ED2"/>
            </a:solidFill>
            <a:ln w="3291"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ndParaRPr>
            </a:p>
          </p:txBody>
        </p:sp>
        <p:sp>
          <p:nvSpPr>
            <p:cNvPr id="18" name="Freeform: Shape 17">
              <a:extLst>
                <a:ext uri="{FF2B5EF4-FFF2-40B4-BE49-F238E27FC236}">
                  <a16:creationId xmlns:a16="http://schemas.microsoft.com/office/drawing/2014/main" id="{A26382B0-86E4-7352-010D-C72D34B11708}"/>
                </a:ext>
              </a:extLst>
            </p:cNvPr>
            <p:cNvSpPr/>
            <p:nvPr/>
          </p:nvSpPr>
          <p:spPr>
            <a:xfrm>
              <a:off x="5230548" y="5319333"/>
              <a:ext cx="1975608" cy="1082786"/>
            </a:xfrm>
            <a:custGeom>
              <a:avLst/>
              <a:gdLst>
                <a:gd name="connsiteX0" fmla="*/ 1030573 w 1027280"/>
                <a:gd name="connsiteY0" fmla="*/ 54821 h 563028"/>
                <a:gd name="connsiteX1" fmla="*/ 1030573 w 1027280"/>
                <a:gd name="connsiteY1" fmla="*/ 518414 h 563028"/>
                <a:gd name="connsiteX2" fmla="*/ 943320 w 1027280"/>
                <a:gd name="connsiteY2" fmla="*/ 537182 h 563028"/>
                <a:gd name="connsiteX3" fmla="*/ 827751 w 1027280"/>
                <a:gd name="connsiteY3" fmla="*/ 561547 h 563028"/>
                <a:gd name="connsiteX4" fmla="*/ 798776 w 1027280"/>
                <a:gd name="connsiteY4" fmla="*/ 564181 h 563028"/>
                <a:gd name="connsiteX5" fmla="*/ 709548 w 1027280"/>
                <a:gd name="connsiteY5" fmla="*/ 564181 h 563028"/>
                <a:gd name="connsiteX6" fmla="*/ 709548 w 1027280"/>
                <a:gd name="connsiteY6" fmla="*/ 549035 h 563028"/>
                <a:gd name="connsiteX7" fmla="*/ 709877 w 1027280"/>
                <a:gd name="connsiteY7" fmla="*/ 234266 h 563028"/>
                <a:gd name="connsiteX8" fmla="*/ 698024 w 1027280"/>
                <a:gd name="connsiteY8" fmla="*/ 213194 h 563028"/>
                <a:gd name="connsiteX9" fmla="*/ 315428 w 1027280"/>
                <a:gd name="connsiteY9" fmla="*/ 224718 h 563028"/>
                <a:gd name="connsiteX10" fmla="*/ 306209 w 1027280"/>
                <a:gd name="connsiteY10" fmla="*/ 241839 h 563028"/>
                <a:gd name="connsiteX11" fmla="*/ 306538 w 1027280"/>
                <a:gd name="connsiteY11" fmla="*/ 549694 h 563028"/>
                <a:gd name="connsiteX12" fmla="*/ 306538 w 1027280"/>
                <a:gd name="connsiteY12" fmla="*/ 564510 h 563028"/>
                <a:gd name="connsiteX13" fmla="*/ 190969 w 1027280"/>
                <a:gd name="connsiteY13" fmla="*/ 559242 h 563028"/>
                <a:gd name="connsiteX14" fmla="*/ 12841 w 1027280"/>
                <a:gd name="connsiteY14" fmla="*/ 521378 h 563028"/>
                <a:gd name="connsiteX15" fmla="*/ 329 w 1027280"/>
                <a:gd name="connsiteY15" fmla="*/ 518414 h 563028"/>
                <a:gd name="connsiteX16" fmla="*/ 329 w 1027280"/>
                <a:gd name="connsiteY16" fmla="*/ 506890 h 563028"/>
                <a:gd name="connsiteX17" fmla="*/ 0 w 1027280"/>
                <a:gd name="connsiteY17" fmla="*/ 66016 h 563028"/>
                <a:gd name="connsiteX18" fmla="*/ 12182 w 1027280"/>
                <a:gd name="connsiteY18" fmla="*/ 51858 h 563028"/>
                <a:gd name="connsiteX19" fmla="*/ 243979 w 1027280"/>
                <a:gd name="connsiteY19" fmla="*/ 1482 h 563028"/>
                <a:gd name="connsiteX20" fmla="*/ 259783 w 1027280"/>
                <a:gd name="connsiteY20" fmla="*/ 165 h 563028"/>
                <a:gd name="connsiteX21" fmla="*/ 774082 w 1027280"/>
                <a:gd name="connsiteY21" fmla="*/ 823 h 563028"/>
                <a:gd name="connsiteX22" fmla="*/ 850140 w 1027280"/>
                <a:gd name="connsiteY22" fmla="*/ 14652 h 563028"/>
                <a:gd name="connsiteX23" fmla="*/ 1024646 w 1027280"/>
                <a:gd name="connsiteY23" fmla="*/ 53175 h 563028"/>
                <a:gd name="connsiteX24" fmla="*/ 1030573 w 1027280"/>
                <a:gd name="connsiteY24" fmla="*/ 54821 h 56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27280" h="563028">
                  <a:moveTo>
                    <a:pt x="1030573" y="54821"/>
                  </a:moveTo>
                  <a:cubicBezTo>
                    <a:pt x="1030573" y="209242"/>
                    <a:pt x="1030573" y="363335"/>
                    <a:pt x="1030573" y="518414"/>
                  </a:cubicBezTo>
                  <a:cubicBezTo>
                    <a:pt x="1001598" y="524670"/>
                    <a:pt x="972295" y="530926"/>
                    <a:pt x="943320" y="537182"/>
                  </a:cubicBezTo>
                  <a:cubicBezTo>
                    <a:pt x="904797" y="545413"/>
                    <a:pt x="866274" y="553645"/>
                    <a:pt x="827751" y="561547"/>
                  </a:cubicBezTo>
                  <a:cubicBezTo>
                    <a:pt x="818202" y="563522"/>
                    <a:pt x="808325" y="564181"/>
                    <a:pt x="798776" y="564181"/>
                  </a:cubicBezTo>
                  <a:cubicBezTo>
                    <a:pt x="769472" y="564510"/>
                    <a:pt x="740169" y="564181"/>
                    <a:pt x="709548" y="564181"/>
                  </a:cubicBezTo>
                  <a:cubicBezTo>
                    <a:pt x="709548" y="558584"/>
                    <a:pt x="709548" y="553645"/>
                    <a:pt x="709548" y="549035"/>
                  </a:cubicBezTo>
                  <a:cubicBezTo>
                    <a:pt x="709548" y="444002"/>
                    <a:pt x="709548" y="339299"/>
                    <a:pt x="709877" y="234266"/>
                  </a:cubicBezTo>
                  <a:cubicBezTo>
                    <a:pt x="709877" y="224059"/>
                    <a:pt x="707243" y="218132"/>
                    <a:pt x="698024" y="213194"/>
                  </a:cubicBezTo>
                  <a:cubicBezTo>
                    <a:pt x="568297" y="144708"/>
                    <a:pt x="440875" y="148001"/>
                    <a:pt x="315428" y="224718"/>
                  </a:cubicBezTo>
                  <a:cubicBezTo>
                    <a:pt x="308513" y="228998"/>
                    <a:pt x="306209" y="233937"/>
                    <a:pt x="306209" y="241839"/>
                  </a:cubicBezTo>
                  <a:cubicBezTo>
                    <a:pt x="306538" y="344567"/>
                    <a:pt x="306538" y="446966"/>
                    <a:pt x="306538" y="549694"/>
                  </a:cubicBezTo>
                  <a:cubicBezTo>
                    <a:pt x="306538" y="553974"/>
                    <a:pt x="306538" y="558584"/>
                    <a:pt x="306538" y="564510"/>
                  </a:cubicBezTo>
                  <a:cubicBezTo>
                    <a:pt x="267356" y="562205"/>
                    <a:pt x="229163" y="567803"/>
                    <a:pt x="190969" y="559242"/>
                  </a:cubicBezTo>
                  <a:cubicBezTo>
                    <a:pt x="131703" y="545743"/>
                    <a:pt x="72107" y="533889"/>
                    <a:pt x="12841" y="521378"/>
                  </a:cubicBezTo>
                  <a:cubicBezTo>
                    <a:pt x="8890" y="520390"/>
                    <a:pt x="4939" y="519402"/>
                    <a:pt x="329" y="518414"/>
                  </a:cubicBezTo>
                  <a:cubicBezTo>
                    <a:pt x="329" y="514463"/>
                    <a:pt x="329" y="510841"/>
                    <a:pt x="329" y="506890"/>
                  </a:cubicBezTo>
                  <a:cubicBezTo>
                    <a:pt x="329" y="360042"/>
                    <a:pt x="329" y="212864"/>
                    <a:pt x="0" y="66016"/>
                  </a:cubicBezTo>
                  <a:cubicBezTo>
                    <a:pt x="0" y="56468"/>
                    <a:pt x="2963" y="53834"/>
                    <a:pt x="12182" y="51858"/>
                  </a:cubicBezTo>
                  <a:cubicBezTo>
                    <a:pt x="89558" y="35395"/>
                    <a:pt x="166604" y="18274"/>
                    <a:pt x="243979" y="1482"/>
                  </a:cubicBezTo>
                  <a:cubicBezTo>
                    <a:pt x="248918" y="494"/>
                    <a:pt x="254515" y="165"/>
                    <a:pt x="259783" y="165"/>
                  </a:cubicBezTo>
                  <a:cubicBezTo>
                    <a:pt x="431326" y="165"/>
                    <a:pt x="602539" y="-494"/>
                    <a:pt x="774082" y="823"/>
                  </a:cubicBezTo>
                  <a:cubicBezTo>
                    <a:pt x="799435" y="1152"/>
                    <a:pt x="824788" y="9384"/>
                    <a:pt x="850140" y="14652"/>
                  </a:cubicBezTo>
                  <a:cubicBezTo>
                    <a:pt x="908419" y="27164"/>
                    <a:pt x="966697" y="40334"/>
                    <a:pt x="1024646" y="53175"/>
                  </a:cubicBezTo>
                  <a:cubicBezTo>
                    <a:pt x="1026293" y="52846"/>
                    <a:pt x="1028268" y="53834"/>
                    <a:pt x="1030573" y="54821"/>
                  </a:cubicBezTo>
                  <a:close/>
                </a:path>
              </a:pathLst>
            </a:custGeom>
            <a:solidFill>
              <a:srgbClr val="249ED2"/>
            </a:solidFill>
            <a:ln w="329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ndParaRPr>
            </a:p>
          </p:txBody>
        </p:sp>
        <p:sp>
          <p:nvSpPr>
            <p:cNvPr id="19" name="Rectangle: Rounded Corners 18">
              <a:extLst>
                <a:ext uri="{FF2B5EF4-FFF2-40B4-BE49-F238E27FC236}">
                  <a16:creationId xmlns:a16="http://schemas.microsoft.com/office/drawing/2014/main" id="{F5EABE2D-47E6-7BDC-7419-974EE841306E}"/>
                </a:ext>
              </a:extLst>
            </p:cNvPr>
            <p:cNvSpPr/>
            <p:nvPr/>
          </p:nvSpPr>
          <p:spPr>
            <a:xfrm rot="18909359">
              <a:off x="6111693" y="176813"/>
              <a:ext cx="168078" cy="5663051"/>
            </a:xfrm>
            <a:prstGeom prst="roundRect">
              <a:avLst>
                <a:gd name="adj" fmla="val 50000"/>
              </a:avLst>
            </a:prstGeom>
            <a:solidFill>
              <a:srgbClr val="3F3F3F">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ndParaRPr>
            </a:p>
          </p:txBody>
        </p:sp>
        <p:sp>
          <p:nvSpPr>
            <p:cNvPr id="20" name="Rectangle: Rounded Corners 19">
              <a:extLst>
                <a:ext uri="{FF2B5EF4-FFF2-40B4-BE49-F238E27FC236}">
                  <a16:creationId xmlns:a16="http://schemas.microsoft.com/office/drawing/2014/main" id="{A37C6730-C7A5-330C-B2EC-D8A175D00BBA}"/>
                </a:ext>
              </a:extLst>
            </p:cNvPr>
            <p:cNvSpPr/>
            <p:nvPr/>
          </p:nvSpPr>
          <p:spPr>
            <a:xfrm rot="2690641" flipH="1">
              <a:off x="6161809" y="176813"/>
              <a:ext cx="168078" cy="5663051"/>
            </a:xfrm>
            <a:prstGeom prst="roundRect">
              <a:avLst>
                <a:gd name="adj" fmla="val 50000"/>
              </a:avLst>
            </a:prstGeom>
            <a:solidFill>
              <a:srgbClr val="3F3F3F">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ndParaRPr>
            </a:p>
          </p:txBody>
        </p:sp>
        <p:sp>
          <p:nvSpPr>
            <p:cNvPr id="21" name="Rectangle 20">
              <a:extLst>
                <a:ext uri="{FF2B5EF4-FFF2-40B4-BE49-F238E27FC236}">
                  <a16:creationId xmlns:a16="http://schemas.microsoft.com/office/drawing/2014/main" id="{1DECDC0C-0B6C-2341-2B5B-7C54F7AB9D73}"/>
                </a:ext>
              </a:extLst>
            </p:cNvPr>
            <p:cNvSpPr/>
            <p:nvPr/>
          </p:nvSpPr>
          <p:spPr>
            <a:xfrm rot="2727619">
              <a:off x="3943522" y="1671545"/>
              <a:ext cx="2020026" cy="588630"/>
            </a:xfrm>
            <a:prstGeom prst="rect">
              <a:avLst/>
            </a:prstGeom>
            <a:solidFill>
              <a:srgbClr val="24A8C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ndParaRPr>
            </a:p>
          </p:txBody>
        </p:sp>
        <p:sp>
          <p:nvSpPr>
            <p:cNvPr id="22" name="Rectangle 21">
              <a:extLst>
                <a:ext uri="{FF2B5EF4-FFF2-40B4-BE49-F238E27FC236}">
                  <a16:creationId xmlns:a16="http://schemas.microsoft.com/office/drawing/2014/main" id="{98017438-7907-C739-1169-3444F8B0C3C1}"/>
                </a:ext>
              </a:extLst>
            </p:cNvPr>
            <p:cNvSpPr/>
            <p:nvPr/>
          </p:nvSpPr>
          <p:spPr>
            <a:xfrm rot="2727619">
              <a:off x="6434756" y="3777754"/>
              <a:ext cx="2020026" cy="588630"/>
            </a:xfrm>
            <a:prstGeom prst="rect">
              <a:avLst/>
            </a:prstGeom>
            <a:solidFill>
              <a:srgbClr val="5CBE7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ndParaRPr>
            </a:p>
          </p:txBody>
        </p:sp>
        <p:sp>
          <p:nvSpPr>
            <p:cNvPr id="23" name="Rectangle 22">
              <a:extLst>
                <a:ext uri="{FF2B5EF4-FFF2-40B4-BE49-F238E27FC236}">
                  <a16:creationId xmlns:a16="http://schemas.microsoft.com/office/drawing/2014/main" id="{7BF23C6E-6C02-B813-94BC-72FA7E563B43}"/>
                </a:ext>
              </a:extLst>
            </p:cNvPr>
            <p:cNvSpPr/>
            <p:nvPr/>
          </p:nvSpPr>
          <p:spPr>
            <a:xfrm rot="18900000">
              <a:off x="6241914" y="1475911"/>
              <a:ext cx="2020026" cy="588630"/>
            </a:xfrm>
            <a:prstGeom prst="rect">
              <a:avLst/>
            </a:prstGeom>
            <a:solidFill>
              <a:srgbClr val="82C6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ndParaRPr>
            </a:p>
          </p:txBody>
        </p:sp>
        <p:sp>
          <p:nvSpPr>
            <p:cNvPr id="24" name="Rectangle 23">
              <a:extLst>
                <a:ext uri="{FF2B5EF4-FFF2-40B4-BE49-F238E27FC236}">
                  <a16:creationId xmlns:a16="http://schemas.microsoft.com/office/drawing/2014/main" id="{FDDC362B-15EE-9432-1FC1-78EAE77F46F9}"/>
                </a:ext>
              </a:extLst>
            </p:cNvPr>
            <p:cNvSpPr/>
            <p:nvPr/>
          </p:nvSpPr>
          <p:spPr>
            <a:xfrm rot="18900000">
              <a:off x="4144231" y="3970243"/>
              <a:ext cx="2020026" cy="588630"/>
            </a:xfrm>
            <a:prstGeom prst="rect">
              <a:avLst/>
            </a:prstGeom>
            <a:solidFill>
              <a:srgbClr val="2CB8A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ndParaRPr>
            </a:p>
          </p:txBody>
        </p:sp>
        <p:sp>
          <p:nvSpPr>
            <p:cNvPr id="25" name="Freeform: Shape 24">
              <a:extLst>
                <a:ext uri="{FF2B5EF4-FFF2-40B4-BE49-F238E27FC236}">
                  <a16:creationId xmlns:a16="http://schemas.microsoft.com/office/drawing/2014/main" id="{D693478A-C681-8315-8394-5597A7B4A9CE}"/>
                </a:ext>
              </a:extLst>
            </p:cNvPr>
            <p:cNvSpPr/>
            <p:nvPr/>
          </p:nvSpPr>
          <p:spPr>
            <a:xfrm>
              <a:off x="5867233" y="2810739"/>
              <a:ext cx="793819" cy="602900"/>
            </a:xfrm>
            <a:custGeom>
              <a:avLst/>
              <a:gdLst>
                <a:gd name="connsiteX0" fmla="*/ 128115 w 793819"/>
                <a:gd name="connsiteY0" fmla="*/ 211016 h 602902"/>
                <a:gd name="connsiteX1" fmla="*/ 665704 w 793819"/>
                <a:gd name="connsiteY1" fmla="*/ 211016 h 602902"/>
                <a:gd name="connsiteX2" fmla="*/ 793819 w 793819"/>
                <a:gd name="connsiteY2" fmla="*/ 602902 h 602902"/>
                <a:gd name="connsiteX3" fmla="*/ 0 w 793819"/>
                <a:gd name="connsiteY3" fmla="*/ 602902 h 602902"/>
                <a:gd name="connsiteX4" fmla="*/ 398779 w 793819"/>
                <a:gd name="connsiteY4" fmla="*/ 0 h 602902"/>
                <a:gd name="connsiteX5" fmla="*/ 668123 w 793819"/>
                <a:gd name="connsiteY5" fmla="*/ 211015 h 602902"/>
                <a:gd name="connsiteX6" fmla="*/ 129434 w 793819"/>
                <a:gd name="connsiteY6" fmla="*/ 211015 h 60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3819" h="602902">
                  <a:moveTo>
                    <a:pt x="128115" y="211016"/>
                  </a:moveTo>
                  <a:lnTo>
                    <a:pt x="665704" y="211016"/>
                  </a:lnTo>
                  <a:lnTo>
                    <a:pt x="793819" y="602902"/>
                  </a:lnTo>
                  <a:lnTo>
                    <a:pt x="0" y="602902"/>
                  </a:lnTo>
                  <a:close/>
                  <a:moveTo>
                    <a:pt x="398779" y="0"/>
                  </a:moveTo>
                  <a:lnTo>
                    <a:pt x="668123" y="211015"/>
                  </a:lnTo>
                  <a:lnTo>
                    <a:pt x="129434" y="211015"/>
                  </a:lnTo>
                  <a:close/>
                </a:path>
              </a:pathLst>
            </a:custGeom>
            <a:solidFill>
              <a:srgbClr val="249ED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ndParaRPr>
            </a:p>
          </p:txBody>
        </p:sp>
      </p:grpSp>
    </p:spTree>
    <p:extLst>
      <p:ext uri="{BB962C8B-B14F-4D97-AF65-F5344CB8AC3E}">
        <p14:creationId xmlns:p14="http://schemas.microsoft.com/office/powerpoint/2010/main" val="31450397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6DADC8-33C1-8C43-C3FB-C5EC05F70DD7}"/>
              </a:ext>
            </a:extLst>
          </p:cNvPr>
          <p:cNvSpPr txBox="1">
            <a:spLocks/>
          </p:cNvSpPr>
          <p:nvPr/>
        </p:nvSpPr>
        <p:spPr>
          <a:xfrm>
            <a:off x="755576" y="699542"/>
            <a:ext cx="7488832" cy="39395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accent4"/>
              </a:buClr>
              <a:buSzPts val="1000"/>
              <a:buFont typeface="Chivo"/>
              <a:buChar char="●"/>
              <a:defRPr sz="1400" b="0" i="0" u="none" strike="noStrike" cap="none">
                <a:solidFill>
                  <a:schemeClr val="accent1"/>
                </a:solidFill>
                <a:latin typeface="Barlow"/>
                <a:ea typeface="Barlow"/>
                <a:cs typeface="Barlow"/>
                <a:sym typeface="Barlow"/>
              </a:defRPr>
            </a:lvl1pPr>
            <a:lvl2pPr marL="914400" marR="0" lvl="1" indent="-317500" algn="l" rtl="0">
              <a:lnSpc>
                <a:spcPct val="100000"/>
              </a:lnSpc>
              <a:spcBef>
                <a:spcPts val="0"/>
              </a:spcBef>
              <a:spcAft>
                <a:spcPts val="0"/>
              </a:spcAft>
              <a:buClr>
                <a:schemeClr val="dk1"/>
              </a:buClr>
              <a:buSzPts val="1400"/>
              <a:buFont typeface="Chivo"/>
              <a:buChar char="○"/>
              <a:defRPr sz="1400" b="0" i="0" u="none" strike="noStrike" cap="none">
                <a:solidFill>
                  <a:schemeClr val="accent1"/>
                </a:solidFill>
                <a:latin typeface="Barlow"/>
                <a:ea typeface="Barlow"/>
                <a:cs typeface="Barlow"/>
                <a:sym typeface="Barlow"/>
              </a:defRPr>
            </a:lvl2pPr>
            <a:lvl3pPr marL="1371600" marR="0" lvl="2" indent="-317500" algn="l" rtl="0">
              <a:lnSpc>
                <a:spcPct val="100000"/>
              </a:lnSpc>
              <a:spcBef>
                <a:spcPts val="0"/>
              </a:spcBef>
              <a:spcAft>
                <a:spcPts val="0"/>
              </a:spcAft>
              <a:buClr>
                <a:schemeClr val="dk1"/>
              </a:buClr>
              <a:buSzPts val="1400"/>
              <a:buFont typeface="Chivo"/>
              <a:buChar char="■"/>
              <a:defRPr sz="1400" b="0" i="0" u="none" strike="noStrike" cap="none">
                <a:solidFill>
                  <a:schemeClr val="accent1"/>
                </a:solidFill>
                <a:latin typeface="Barlow"/>
                <a:ea typeface="Barlow"/>
                <a:cs typeface="Barlow"/>
                <a:sym typeface="Barlow"/>
              </a:defRPr>
            </a:lvl3pPr>
            <a:lvl4pPr marL="1828800" marR="0" lvl="3" indent="-317500" algn="l" rtl="0">
              <a:lnSpc>
                <a:spcPct val="100000"/>
              </a:lnSpc>
              <a:spcBef>
                <a:spcPts val="0"/>
              </a:spcBef>
              <a:spcAft>
                <a:spcPts val="0"/>
              </a:spcAft>
              <a:buClr>
                <a:schemeClr val="dk1"/>
              </a:buClr>
              <a:buSzPts val="1400"/>
              <a:buFont typeface="Chivo"/>
              <a:buChar char="●"/>
              <a:defRPr sz="1400" b="0" i="0" u="none" strike="noStrike" cap="none">
                <a:solidFill>
                  <a:schemeClr val="accent1"/>
                </a:solidFill>
                <a:latin typeface="Barlow"/>
                <a:ea typeface="Barlow"/>
                <a:cs typeface="Barlow"/>
                <a:sym typeface="Barlow"/>
              </a:defRPr>
            </a:lvl4pPr>
            <a:lvl5pPr marL="2286000" marR="0" lvl="4" indent="-317500" algn="l" rtl="0">
              <a:lnSpc>
                <a:spcPct val="100000"/>
              </a:lnSpc>
              <a:spcBef>
                <a:spcPts val="0"/>
              </a:spcBef>
              <a:spcAft>
                <a:spcPts val="0"/>
              </a:spcAft>
              <a:buClr>
                <a:schemeClr val="dk1"/>
              </a:buClr>
              <a:buSzPts val="1400"/>
              <a:buFont typeface="Chivo"/>
              <a:buChar char="○"/>
              <a:defRPr sz="1400" b="0" i="0" u="none" strike="noStrike" cap="none">
                <a:solidFill>
                  <a:schemeClr val="accent1"/>
                </a:solidFill>
                <a:latin typeface="Barlow"/>
                <a:ea typeface="Barlow"/>
                <a:cs typeface="Barlow"/>
                <a:sym typeface="Barlow"/>
              </a:defRPr>
            </a:lvl5pPr>
            <a:lvl6pPr marL="2743200" marR="0" lvl="5" indent="-317500" algn="l" rtl="0">
              <a:lnSpc>
                <a:spcPct val="100000"/>
              </a:lnSpc>
              <a:spcBef>
                <a:spcPts val="0"/>
              </a:spcBef>
              <a:spcAft>
                <a:spcPts val="0"/>
              </a:spcAft>
              <a:buClr>
                <a:schemeClr val="dk1"/>
              </a:buClr>
              <a:buSzPts val="1400"/>
              <a:buFont typeface="Chivo"/>
              <a:buChar char="■"/>
              <a:defRPr sz="1400" b="0" i="0" u="none" strike="noStrike" cap="none">
                <a:solidFill>
                  <a:schemeClr val="accent1"/>
                </a:solidFill>
                <a:latin typeface="Barlow"/>
                <a:ea typeface="Barlow"/>
                <a:cs typeface="Barlow"/>
                <a:sym typeface="Barlow"/>
              </a:defRPr>
            </a:lvl6pPr>
            <a:lvl7pPr marL="3200400" marR="0" lvl="6" indent="-317500" algn="l" rtl="0">
              <a:lnSpc>
                <a:spcPct val="100000"/>
              </a:lnSpc>
              <a:spcBef>
                <a:spcPts val="0"/>
              </a:spcBef>
              <a:spcAft>
                <a:spcPts val="0"/>
              </a:spcAft>
              <a:buClr>
                <a:schemeClr val="dk1"/>
              </a:buClr>
              <a:buSzPts val="1400"/>
              <a:buFont typeface="Chivo"/>
              <a:buChar char="●"/>
              <a:defRPr sz="1400" b="0" i="0" u="none" strike="noStrike" cap="none">
                <a:solidFill>
                  <a:schemeClr val="accent1"/>
                </a:solidFill>
                <a:latin typeface="Barlow"/>
                <a:ea typeface="Barlow"/>
                <a:cs typeface="Barlow"/>
                <a:sym typeface="Barlow"/>
              </a:defRPr>
            </a:lvl7pPr>
            <a:lvl8pPr marL="3657600" marR="0" lvl="7" indent="-317500" algn="l" rtl="0">
              <a:lnSpc>
                <a:spcPct val="100000"/>
              </a:lnSpc>
              <a:spcBef>
                <a:spcPts val="0"/>
              </a:spcBef>
              <a:spcAft>
                <a:spcPts val="0"/>
              </a:spcAft>
              <a:buClr>
                <a:schemeClr val="dk1"/>
              </a:buClr>
              <a:buSzPts val="1400"/>
              <a:buFont typeface="Chivo"/>
              <a:buChar char="○"/>
              <a:defRPr sz="1400" b="0" i="0" u="none" strike="noStrike" cap="none">
                <a:solidFill>
                  <a:schemeClr val="accent1"/>
                </a:solidFill>
                <a:latin typeface="Barlow"/>
                <a:ea typeface="Barlow"/>
                <a:cs typeface="Barlow"/>
                <a:sym typeface="Barlow"/>
              </a:defRPr>
            </a:lvl8pPr>
            <a:lvl9pPr marL="4114800" marR="0" lvl="8" indent="-317500" algn="l" rtl="0">
              <a:lnSpc>
                <a:spcPct val="100000"/>
              </a:lnSpc>
              <a:spcBef>
                <a:spcPts val="0"/>
              </a:spcBef>
              <a:spcAft>
                <a:spcPts val="0"/>
              </a:spcAft>
              <a:buClr>
                <a:schemeClr val="dk1"/>
              </a:buClr>
              <a:buSzPts val="1400"/>
              <a:buFont typeface="Chivo"/>
              <a:buChar char="■"/>
              <a:defRPr sz="1400" b="0" i="0" u="none" strike="noStrike" cap="none">
                <a:solidFill>
                  <a:schemeClr val="accent1"/>
                </a:solidFill>
                <a:latin typeface="Barlow"/>
                <a:ea typeface="Barlow"/>
                <a:cs typeface="Barlow"/>
                <a:sym typeface="Barlow"/>
              </a:defRPr>
            </a:lvl9pPr>
          </a:lstStyle>
          <a:p>
            <a:pPr marL="457200" marR="0" lvl="0" indent="-292100" algn="just" defTabSz="914400" rtl="0" eaLnBrk="1" fontAlgn="auto" latinLnBrk="0" hangingPunct="1">
              <a:lnSpc>
                <a:spcPct val="150000"/>
              </a:lnSpc>
              <a:spcBef>
                <a:spcPts val="0"/>
              </a:spcBef>
              <a:spcAft>
                <a:spcPts val="0"/>
              </a:spcAft>
              <a:buClr>
                <a:srgbClr val="BA68C8"/>
              </a:buClr>
              <a:buSzPts val="1000"/>
              <a:buFont typeface="Chivo"/>
              <a:buChar char="●"/>
              <a:tabLst/>
              <a:defRPr/>
            </a:pPr>
            <a:r>
              <a:rPr kumimoji="0" lang="en-US" sz="1200" b="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Barlow"/>
              </a:rPr>
              <a:t>The week ahead wind power forecasting was implemented using Time Series Forecasting </a:t>
            </a:r>
            <a:r>
              <a:rPr lang="en-US" sz="1200" dirty="0">
                <a:solidFill>
                  <a:schemeClr val="tx1"/>
                </a:solidFill>
                <a:latin typeface="Times New Roman" panose="02020603050405020304" pitchFamily="18" charset="0"/>
                <a:cs typeface="Times New Roman" panose="02020603050405020304" pitchFamily="18" charset="0"/>
              </a:rPr>
              <a:t>using ensemble learning and m</a:t>
            </a:r>
            <a:r>
              <a:rPr kumimoji="0" lang="en-US" sz="1200" b="0" i="0" u="none" strike="noStrike" kern="0" cap="none" spc="0" normalizeH="0" baseline="0" noProof="0" dirty="0" err="1">
                <a:ln>
                  <a:noFill/>
                </a:ln>
                <a:solidFill>
                  <a:schemeClr val="tx1"/>
                </a:solidFill>
                <a:effectLst/>
                <a:uLnTx/>
                <a:uFillTx/>
                <a:latin typeface="Times New Roman" panose="02020603050405020304" pitchFamily="18" charset="0"/>
                <a:cs typeface="Times New Roman" panose="02020603050405020304" pitchFamily="18" charset="0"/>
                <a:sym typeface="Barlow"/>
              </a:rPr>
              <a:t>achine</a:t>
            </a:r>
            <a:r>
              <a:rPr kumimoji="0" lang="en-US" sz="1200" b="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Barlow"/>
              </a:rPr>
              <a:t> learning. </a:t>
            </a:r>
          </a:p>
          <a:p>
            <a:pPr marL="457200" marR="0" lvl="0" indent="-292100" algn="just" defTabSz="914400" rtl="0" eaLnBrk="1" fontAlgn="auto" latinLnBrk="0" hangingPunct="1">
              <a:lnSpc>
                <a:spcPct val="150000"/>
              </a:lnSpc>
              <a:spcBef>
                <a:spcPts val="0"/>
              </a:spcBef>
              <a:spcAft>
                <a:spcPts val="0"/>
              </a:spcAft>
              <a:buClr>
                <a:srgbClr val="BA68C8"/>
              </a:buClr>
              <a:buSzPts val="1000"/>
              <a:buFont typeface="Chivo"/>
              <a:buChar char="●"/>
              <a:tabLst/>
              <a:defRPr/>
            </a:pPr>
            <a:r>
              <a:rPr kumimoji="0" lang="en-US" sz="1200" b="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Barlow"/>
              </a:rPr>
              <a:t>The R2 score measures the average distance between the predicted values and the actual values in the test dataset.  It was measured to find the most accurate model. </a:t>
            </a:r>
          </a:p>
          <a:p>
            <a:pPr marL="457200" marR="0" lvl="0" indent="-292100" algn="just" defTabSz="914400" rtl="0" eaLnBrk="1" fontAlgn="auto" latinLnBrk="0" hangingPunct="1">
              <a:lnSpc>
                <a:spcPct val="150000"/>
              </a:lnSpc>
              <a:spcBef>
                <a:spcPts val="0"/>
              </a:spcBef>
              <a:spcAft>
                <a:spcPts val="0"/>
              </a:spcAft>
              <a:buClr>
                <a:srgbClr val="BA68C8"/>
              </a:buClr>
              <a:buSzPts val="1000"/>
              <a:buFont typeface="Chivo"/>
              <a:buChar char="●"/>
              <a:tabLst/>
              <a:defRPr/>
            </a:pPr>
            <a:r>
              <a:rPr kumimoji="0" lang="en-US" sz="1200" b="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Barlow"/>
              </a:rPr>
              <a:t>Additionally, Root Mean Square Error (RMSE) and Mean Absolute Error (MAE) were computed to find the erroneous which is difference in actual and predicted values. </a:t>
            </a:r>
          </a:p>
          <a:p>
            <a:pPr marL="457200" marR="0" lvl="0" indent="-292100" algn="just" defTabSz="914400" rtl="0" eaLnBrk="1" fontAlgn="auto" latinLnBrk="0" hangingPunct="1">
              <a:lnSpc>
                <a:spcPct val="150000"/>
              </a:lnSpc>
              <a:spcBef>
                <a:spcPts val="0"/>
              </a:spcBef>
              <a:spcAft>
                <a:spcPts val="0"/>
              </a:spcAft>
              <a:buClr>
                <a:srgbClr val="BA68C8"/>
              </a:buClr>
              <a:buSzPts val="1000"/>
              <a:buFont typeface="Chivo"/>
              <a:buChar char="●"/>
              <a:tabLst/>
              <a:defRPr/>
            </a:pPr>
            <a:r>
              <a:rPr kumimoji="0" lang="en-US" sz="1200" b="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Barlow"/>
              </a:rPr>
              <a:t>RMSE is a useful metric because it penalizes large errors more heavily than small errors since the squared differences are used in the calculation. It also has the same unit as the dependent variable, which makes it easy to interpret.</a:t>
            </a:r>
          </a:p>
          <a:p>
            <a:pPr marL="165100" marR="0" lvl="0" indent="0" algn="ctr" defTabSz="914400" rtl="0" eaLnBrk="1" fontAlgn="auto" latinLnBrk="0" hangingPunct="1">
              <a:lnSpc>
                <a:spcPct val="150000"/>
              </a:lnSpc>
              <a:spcBef>
                <a:spcPts val="0"/>
              </a:spcBef>
              <a:spcAft>
                <a:spcPts val="0"/>
              </a:spcAft>
              <a:buClr>
                <a:srgbClr val="BA68C8"/>
              </a:buClr>
              <a:buSzPts val="1000"/>
              <a:buNone/>
              <a:tabLst/>
              <a:defRPr/>
            </a:pPr>
            <a:r>
              <a:rPr lang="en-US" sz="1200" b="1" dirty="0">
                <a:solidFill>
                  <a:srgbClr val="7030A0"/>
                </a:solidFill>
                <a:latin typeface="Times New Roman" panose="02020603050405020304" pitchFamily="18" charset="0"/>
                <a:cs typeface="Times New Roman" panose="02020603050405020304" pitchFamily="18" charset="0"/>
              </a:rPr>
              <a:t>RMSE = sqrt (mean ((</a:t>
            </a:r>
            <a:r>
              <a:rPr lang="en-US" sz="1200" b="1" dirty="0" err="1">
                <a:solidFill>
                  <a:srgbClr val="7030A0"/>
                </a:solidFill>
                <a:latin typeface="Times New Roman" panose="02020603050405020304" pitchFamily="18" charset="0"/>
                <a:cs typeface="Times New Roman" panose="02020603050405020304" pitchFamily="18" charset="0"/>
              </a:rPr>
              <a:t>y_true</a:t>
            </a:r>
            <a:r>
              <a:rPr lang="en-US" sz="1200" b="1" dirty="0">
                <a:solidFill>
                  <a:srgbClr val="7030A0"/>
                </a:solidFill>
                <a:latin typeface="Times New Roman" panose="02020603050405020304" pitchFamily="18" charset="0"/>
                <a:cs typeface="Times New Roman" panose="02020603050405020304" pitchFamily="18" charset="0"/>
              </a:rPr>
              <a:t> - </a:t>
            </a:r>
            <a:r>
              <a:rPr lang="en-US" sz="1200" b="1" dirty="0" err="1">
                <a:solidFill>
                  <a:srgbClr val="7030A0"/>
                </a:solidFill>
                <a:latin typeface="Times New Roman" panose="02020603050405020304" pitchFamily="18" charset="0"/>
                <a:cs typeface="Times New Roman" panose="02020603050405020304" pitchFamily="18" charset="0"/>
              </a:rPr>
              <a:t>y_pred</a:t>
            </a:r>
            <a:r>
              <a:rPr lang="en-US" sz="1200" b="1" dirty="0">
                <a:solidFill>
                  <a:srgbClr val="7030A0"/>
                </a:solidFill>
                <a:latin typeface="Times New Roman" panose="02020603050405020304" pitchFamily="18" charset="0"/>
                <a:cs typeface="Times New Roman" panose="02020603050405020304" pitchFamily="18" charset="0"/>
              </a:rPr>
              <a:t>) ^2))</a:t>
            </a:r>
          </a:p>
          <a:p>
            <a:pPr marL="457200" marR="0" lvl="0" indent="-292100" algn="just" defTabSz="914400" rtl="0" eaLnBrk="1" fontAlgn="auto" latinLnBrk="0" hangingPunct="1">
              <a:lnSpc>
                <a:spcPct val="150000"/>
              </a:lnSpc>
              <a:spcBef>
                <a:spcPts val="0"/>
              </a:spcBef>
              <a:spcAft>
                <a:spcPts val="0"/>
              </a:spcAft>
              <a:buClr>
                <a:srgbClr val="BA68C8"/>
              </a:buClr>
              <a:buSzPts val="1000"/>
              <a:buFont typeface="Chivo"/>
              <a:buChar char="●"/>
              <a:tabLst/>
              <a:defRPr/>
            </a:pPr>
            <a:r>
              <a:rPr kumimoji="0" lang="en-US" sz="1200" b="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Barlow"/>
              </a:rPr>
              <a:t>MAE measures the average absolute difference between the predicted values and the actual values in the test dataset.</a:t>
            </a:r>
          </a:p>
          <a:p>
            <a:pPr marL="165100" marR="0" lvl="0" indent="0" algn="ctr" defTabSz="914400" rtl="0" eaLnBrk="1" fontAlgn="auto" latinLnBrk="0" hangingPunct="1">
              <a:lnSpc>
                <a:spcPct val="150000"/>
              </a:lnSpc>
              <a:spcBef>
                <a:spcPts val="0"/>
              </a:spcBef>
              <a:spcAft>
                <a:spcPts val="0"/>
              </a:spcAft>
              <a:buClr>
                <a:srgbClr val="BA68C8"/>
              </a:buClr>
              <a:buSzPts val="1000"/>
              <a:buNone/>
              <a:tabLst/>
              <a:defRPr/>
            </a:pPr>
            <a:r>
              <a:rPr kumimoji="0" lang="es-ES" sz="1200" b="1" i="0" u="none" strike="noStrike" kern="0" cap="none" spc="0" normalizeH="0" baseline="0" noProof="0" dirty="0">
                <a:ln>
                  <a:noFill/>
                </a:ln>
                <a:solidFill>
                  <a:srgbClr val="7030A0"/>
                </a:solidFill>
                <a:effectLst/>
                <a:uLnTx/>
                <a:uFillTx/>
                <a:latin typeface="Times New Roman" panose="02020603050405020304" pitchFamily="18" charset="0"/>
                <a:cs typeface="Times New Roman" panose="02020603050405020304" pitchFamily="18" charset="0"/>
                <a:sym typeface="Barlow"/>
              </a:rPr>
              <a:t>MAE = mean(</a:t>
            </a:r>
            <a:r>
              <a:rPr kumimoji="0" lang="es-ES" sz="1200" b="1" i="0" u="none" strike="noStrike" kern="0" cap="none" spc="0" normalizeH="0" baseline="0" noProof="0" dirty="0" err="1">
                <a:ln>
                  <a:noFill/>
                </a:ln>
                <a:solidFill>
                  <a:srgbClr val="7030A0"/>
                </a:solidFill>
                <a:effectLst/>
                <a:uLnTx/>
                <a:uFillTx/>
                <a:latin typeface="Times New Roman" panose="02020603050405020304" pitchFamily="18" charset="0"/>
                <a:cs typeface="Times New Roman" panose="02020603050405020304" pitchFamily="18" charset="0"/>
                <a:sym typeface="Barlow"/>
              </a:rPr>
              <a:t>abs</a:t>
            </a:r>
            <a:r>
              <a:rPr kumimoji="0" lang="es-ES" sz="1200" b="1" i="0" u="none" strike="noStrike" kern="0" cap="none" spc="0" normalizeH="0" baseline="0" noProof="0" dirty="0">
                <a:ln>
                  <a:noFill/>
                </a:ln>
                <a:solidFill>
                  <a:srgbClr val="7030A0"/>
                </a:solidFill>
                <a:effectLst/>
                <a:uLnTx/>
                <a:uFillTx/>
                <a:latin typeface="Times New Roman" panose="02020603050405020304" pitchFamily="18" charset="0"/>
                <a:cs typeface="Times New Roman" panose="02020603050405020304" pitchFamily="18" charset="0"/>
                <a:sym typeface="Barlow"/>
              </a:rPr>
              <a:t>(</a:t>
            </a:r>
            <a:r>
              <a:rPr kumimoji="0" lang="es-ES" sz="1200" b="1" i="0" u="none" strike="noStrike" kern="0" cap="none" spc="0" normalizeH="0" baseline="0" noProof="0" dirty="0" err="1">
                <a:ln>
                  <a:noFill/>
                </a:ln>
                <a:solidFill>
                  <a:srgbClr val="7030A0"/>
                </a:solidFill>
                <a:effectLst/>
                <a:uLnTx/>
                <a:uFillTx/>
                <a:latin typeface="Times New Roman" panose="02020603050405020304" pitchFamily="18" charset="0"/>
                <a:cs typeface="Times New Roman" panose="02020603050405020304" pitchFamily="18" charset="0"/>
                <a:sym typeface="Barlow"/>
              </a:rPr>
              <a:t>y_true</a:t>
            </a:r>
            <a:r>
              <a:rPr kumimoji="0" lang="es-ES" sz="1200" b="1" i="0" u="none" strike="noStrike" kern="0" cap="none" spc="0" normalizeH="0" baseline="0" noProof="0" dirty="0">
                <a:ln>
                  <a:noFill/>
                </a:ln>
                <a:solidFill>
                  <a:srgbClr val="7030A0"/>
                </a:solidFill>
                <a:effectLst/>
                <a:uLnTx/>
                <a:uFillTx/>
                <a:latin typeface="Times New Roman" panose="02020603050405020304" pitchFamily="18" charset="0"/>
                <a:cs typeface="Times New Roman" panose="02020603050405020304" pitchFamily="18" charset="0"/>
                <a:sym typeface="Barlow"/>
              </a:rPr>
              <a:t> - </a:t>
            </a:r>
            <a:r>
              <a:rPr kumimoji="0" lang="es-ES" sz="1200" b="1" i="0" u="none" strike="noStrike" kern="0" cap="none" spc="0" normalizeH="0" baseline="0" noProof="0" dirty="0" err="1">
                <a:ln>
                  <a:noFill/>
                </a:ln>
                <a:solidFill>
                  <a:srgbClr val="7030A0"/>
                </a:solidFill>
                <a:effectLst/>
                <a:uLnTx/>
                <a:uFillTx/>
                <a:latin typeface="Times New Roman" panose="02020603050405020304" pitchFamily="18" charset="0"/>
                <a:cs typeface="Times New Roman" panose="02020603050405020304" pitchFamily="18" charset="0"/>
                <a:sym typeface="Barlow"/>
              </a:rPr>
              <a:t>y_pred</a:t>
            </a:r>
            <a:r>
              <a:rPr kumimoji="0" lang="es-ES" sz="1200" b="1" i="0" u="none" strike="noStrike" kern="0" cap="none" spc="0" normalizeH="0" baseline="0" noProof="0" dirty="0">
                <a:ln>
                  <a:noFill/>
                </a:ln>
                <a:solidFill>
                  <a:srgbClr val="7030A0"/>
                </a:solidFill>
                <a:effectLst/>
                <a:uLnTx/>
                <a:uFillTx/>
                <a:latin typeface="Times New Roman" panose="02020603050405020304" pitchFamily="18" charset="0"/>
                <a:cs typeface="Times New Roman" panose="02020603050405020304" pitchFamily="18" charset="0"/>
                <a:sym typeface="Barlow"/>
              </a:rPr>
              <a:t>))</a:t>
            </a:r>
            <a:endParaRPr kumimoji="0" lang="en-US" sz="1200" b="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Barlow"/>
            </a:endParaRPr>
          </a:p>
          <a:p>
            <a:pPr marL="457200" marR="0" lvl="0" indent="-292100" algn="l" defTabSz="914400" rtl="0" eaLnBrk="1" fontAlgn="auto" latinLnBrk="0" hangingPunct="1">
              <a:lnSpc>
                <a:spcPct val="150000"/>
              </a:lnSpc>
              <a:spcBef>
                <a:spcPts val="0"/>
              </a:spcBef>
              <a:spcAft>
                <a:spcPts val="0"/>
              </a:spcAft>
              <a:buClr>
                <a:srgbClr val="BA68C8"/>
              </a:buClr>
              <a:buSzPts val="1000"/>
              <a:buFont typeface="Chivo"/>
              <a:buChar char="●"/>
              <a:tabLst/>
              <a:defRPr/>
            </a:pPr>
            <a:endParaRPr kumimoji="0" lang="en-US" sz="1200" b="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Barlow"/>
            </a:endParaRPr>
          </a:p>
          <a:p>
            <a:pPr marL="457200" marR="0" lvl="0" indent="-292100" algn="l" defTabSz="914400" rtl="0" eaLnBrk="1" fontAlgn="auto" latinLnBrk="0" hangingPunct="1">
              <a:lnSpc>
                <a:spcPct val="100000"/>
              </a:lnSpc>
              <a:spcBef>
                <a:spcPts val="0"/>
              </a:spcBef>
              <a:spcAft>
                <a:spcPts val="0"/>
              </a:spcAft>
              <a:buClr>
                <a:srgbClr val="BA68C8"/>
              </a:buClr>
              <a:buSzPts val="1000"/>
              <a:buFont typeface="Chivo"/>
              <a:buChar char="●"/>
              <a:tabLst/>
              <a:defRPr/>
            </a:pPr>
            <a:endParaRPr kumimoji="0" lang="en-US" sz="1200" b="0" i="0" u="none" strike="noStrike" kern="0" cap="none" spc="0" normalizeH="0" baseline="0" noProof="0" dirty="0">
              <a:ln>
                <a:noFill/>
              </a:ln>
              <a:solidFill>
                <a:srgbClr val="666666"/>
              </a:solidFill>
              <a:effectLst/>
              <a:uLnTx/>
              <a:uFillTx/>
              <a:latin typeface="Times New Roman" panose="02020603050405020304" pitchFamily="18" charset="0"/>
              <a:cs typeface="Times New Roman" panose="02020603050405020304" pitchFamily="18" charset="0"/>
              <a:sym typeface="Barlow"/>
            </a:endParaRPr>
          </a:p>
        </p:txBody>
      </p:sp>
      <p:sp>
        <p:nvSpPr>
          <p:cNvPr id="3" name="Title 2">
            <a:extLst>
              <a:ext uri="{FF2B5EF4-FFF2-40B4-BE49-F238E27FC236}">
                <a16:creationId xmlns:a16="http://schemas.microsoft.com/office/drawing/2014/main" id="{000E44A3-EA51-6A21-0872-DC89C36429F3}"/>
              </a:ext>
            </a:extLst>
          </p:cNvPr>
          <p:cNvSpPr txBox="1">
            <a:spLocks/>
          </p:cNvSpPr>
          <p:nvPr/>
        </p:nvSpPr>
        <p:spPr>
          <a:xfrm>
            <a:off x="713250" y="339502"/>
            <a:ext cx="7717500" cy="53175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000"/>
              <a:buFont typeface="Share Tech Mono"/>
              <a:buNone/>
              <a:defRPr sz="3000" b="1" i="0" u="none" strike="noStrike" cap="none">
                <a:solidFill>
                  <a:schemeClr val="accent6"/>
                </a:solidFill>
                <a:latin typeface="Share Tech Mono"/>
                <a:ea typeface="Share Tech Mono"/>
                <a:cs typeface="Share Tech Mono"/>
                <a:sym typeface="Share Tech Mono"/>
              </a:defRPr>
            </a:lvl1pPr>
            <a:lvl2pPr marR="0" lvl="1"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9pPr>
          </a:lstStyle>
          <a:p>
            <a:pPr algn="ctr"/>
            <a:r>
              <a:rPr lang="en-US" dirty="0">
                <a:solidFill>
                  <a:srgbClr val="380093"/>
                </a:solidFill>
                <a:latin typeface="Times New Roman" panose="02020603050405020304" pitchFamily="18" charset="0"/>
                <a:cs typeface="Times New Roman" panose="02020603050405020304" pitchFamily="18" charset="0"/>
              </a:rPr>
              <a:t>RESULTS</a:t>
            </a:r>
          </a:p>
        </p:txBody>
      </p:sp>
    </p:spTree>
    <p:extLst>
      <p:ext uri="{BB962C8B-B14F-4D97-AF65-F5344CB8AC3E}">
        <p14:creationId xmlns:p14="http://schemas.microsoft.com/office/powerpoint/2010/main" val="263906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4B8AA9-436D-191C-80FC-8EA03256CF52}"/>
              </a:ext>
            </a:extLst>
          </p:cNvPr>
          <p:cNvSpPr txBox="1">
            <a:spLocks/>
          </p:cNvSpPr>
          <p:nvPr/>
        </p:nvSpPr>
        <p:spPr>
          <a:xfrm>
            <a:off x="713250" y="843558"/>
            <a:ext cx="7717500" cy="37252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accent4"/>
              </a:buClr>
              <a:buSzPts val="1000"/>
              <a:buFont typeface="Chivo"/>
              <a:buChar char="●"/>
              <a:defRPr sz="1400" b="0" i="0" u="none" strike="noStrike" cap="none">
                <a:solidFill>
                  <a:schemeClr val="accent1"/>
                </a:solidFill>
                <a:latin typeface="Barlow"/>
                <a:ea typeface="Barlow"/>
                <a:cs typeface="Barlow"/>
                <a:sym typeface="Barlow"/>
              </a:defRPr>
            </a:lvl1pPr>
            <a:lvl2pPr marL="914400" marR="0" lvl="1" indent="-317500" algn="l" rtl="0">
              <a:lnSpc>
                <a:spcPct val="100000"/>
              </a:lnSpc>
              <a:spcBef>
                <a:spcPts val="0"/>
              </a:spcBef>
              <a:spcAft>
                <a:spcPts val="0"/>
              </a:spcAft>
              <a:buClr>
                <a:schemeClr val="dk1"/>
              </a:buClr>
              <a:buSzPts val="1400"/>
              <a:buFont typeface="Chivo"/>
              <a:buChar char="○"/>
              <a:defRPr sz="1400" b="0" i="0" u="none" strike="noStrike" cap="none">
                <a:solidFill>
                  <a:schemeClr val="accent1"/>
                </a:solidFill>
                <a:latin typeface="Barlow"/>
                <a:ea typeface="Barlow"/>
                <a:cs typeface="Barlow"/>
                <a:sym typeface="Barlow"/>
              </a:defRPr>
            </a:lvl2pPr>
            <a:lvl3pPr marL="1371600" marR="0" lvl="2" indent="-317500" algn="l" rtl="0">
              <a:lnSpc>
                <a:spcPct val="100000"/>
              </a:lnSpc>
              <a:spcBef>
                <a:spcPts val="0"/>
              </a:spcBef>
              <a:spcAft>
                <a:spcPts val="0"/>
              </a:spcAft>
              <a:buClr>
                <a:schemeClr val="dk1"/>
              </a:buClr>
              <a:buSzPts val="1400"/>
              <a:buFont typeface="Chivo"/>
              <a:buChar char="■"/>
              <a:defRPr sz="1400" b="0" i="0" u="none" strike="noStrike" cap="none">
                <a:solidFill>
                  <a:schemeClr val="accent1"/>
                </a:solidFill>
                <a:latin typeface="Barlow"/>
                <a:ea typeface="Barlow"/>
                <a:cs typeface="Barlow"/>
                <a:sym typeface="Barlow"/>
              </a:defRPr>
            </a:lvl3pPr>
            <a:lvl4pPr marL="1828800" marR="0" lvl="3" indent="-317500" algn="l" rtl="0">
              <a:lnSpc>
                <a:spcPct val="100000"/>
              </a:lnSpc>
              <a:spcBef>
                <a:spcPts val="0"/>
              </a:spcBef>
              <a:spcAft>
                <a:spcPts val="0"/>
              </a:spcAft>
              <a:buClr>
                <a:schemeClr val="dk1"/>
              </a:buClr>
              <a:buSzPts val="1400"/>
              <a:buFont typeface="Chivo"/>
              <a:buChar char="●"/>
              <a:defRPr sz="1400" b="0" i="0" u="none" strike="noStrike" cap="none">
                <a:solidFill>
                  <a:schemeClr val="accent1"/>
                </a:solidFill>
                <a:latin typeface="Barlow"/>
                <a:ea typeface="Barlow"/>
                <a:cs typeface="Barlow"/>
                <a:sym typeface="Barlow"/>
              </a:defRPr>
            </a:lvl4pPr>
            <a:lvl5pPr marL="2286000" marR="0" lvl="4" indent="-317500" algn="l" rtl="0">
              <a:lnSpc>
                <a:spcPct val="100000"/>
              </a:lnSpc>
              <a:spcBef>
                <a:spcPts val="0"/>
              </a:spcBef>
              <a:spcAft>
                <a:spcPts val="0"/>
              </a:spcAft>
              <a:buClr>
                <a:schemeClr val="dk1"/>
              </a:buClr>
              <a:buSzPts val="1400"/>
              <a:buFont typeface="Chivo"/>
              <a:buChar char="○"/>
              <a:defRPr sz="1400" b="0" i="0" u="none" strike="noStrike" cap="none">
                <a:solidFill>
                  <a:schemeClr val="accent1"/>
                </a:solidFill>
                <a:latin typeface="Barlow"/>
                <a:ea typeface="Barlow"/>
                <a:cs typeface="Barlow"/>
                <a:sym typeface="Barlow"/>
              </a:defRPr>
            </a:lvl5pPr>
            <a:lvl6pPr marL="2743200" marR="0" lvl="5" indent="-317500" algn="l" rtl="0">
              <a:lnSpc>
                <a:spcPct val="100000"/>
              </a:lnSpc>
              <a:spcBef>
                <a:spcPts val="0"/>
              </a:spcBef>
              <a:spcAft>
                <a:spcPts val="0"/>
              </a:spcAft>
              <a:buClr>
                <a:schemeClr val="dk1"/>
              </a:buClr>
              <a:buSzPts val="1400"/>
              <a:buFont typeface="Chivo"/>
              <a:buChar char="■"/>
              <a:defRPr sz="1400" b="0" i="0" u="none" strike="noStrike" cap="none">
                <a:solidFill>
                  <a:schemeClr val="accent1"/>
                </a:solidFill>
                <a:latin typeface="Barlow"/>
                <a:ea typeface="Barlow"/>
                <a:cs typeface="Barlow"/>
                <a:sym typeface="Barlow"/>
              </a:defRPr>
            </a:lvl6pPr>
            <a:lvl7pPr marL="3200400" marR="0" lvl="6" indent="-317500" algn="l" rtl="0">
              <a:lnSpc>
                <a:spcPct val="100000"/>
              </a:lnSpc>
              <a:spcBef>
                <a:spcPts val="0"/>
              </a:spcBef>
              <a:spcAft>
                <a:spcPts val="0"/>
              </a:spcAft>
              <a:buClr>
                <a:schemeClr val="dk1"/>
              </a:buClr>
              <a:buSzPts val="1400"/>
              <a:buFont typeface="Chivo"/>
              <a:buChar char="●"/>
              <a:defRPr sz="1400" b="0" i="0" u="none" strike="noStrike" cap="none">
                <a:solidFill>
                  <a:schemeClr val="accent1"/>
                </a:solidFill>
                <a:latin typeface="Barlow"/>
                <a:ea typeface="Barlow"/>
                <a:cs typeface="Barlow"/>
                <a:sym typeface="Barlow"/>
              </a:defRPr>
            </a:lvl7pPr>
            <a:lvl8pPr marL="3657600" marR="0" lvl="7" indent="-317500" algn="l" rtl="0">
              <a:lnSpc>
                <a:spcPct val="100000"/>
              </a:lnSpc>
              <a:spcBef>
                <a:spcPts val="0"/>
              </a:spcBef>
              <a:spcAft>
                <a:spcPts val="0"/>
              </a:spcAft>
              <a:buClr>
                <a:schemeClr val="dk1"/>
              </a:buClr>
              <a:buSzPts val="1400"/>
              <a:buFont typeface="Chivo"/>
              <a:buChar char="○"/>
              <a:defRPr sz="1400" b="0" i="0" u="none" strike="noStrike" cap="none">
                <a:solidFill>
                  <a:schemeClr val="accent1"/>
                </a:solidFill>
                <a:latin typeface="Barlow"/>
                <a:ea typeface="Barlow"/>
                <a:cs typeface="Barlow"/>
                <a:sym typeface="Barlow"/>
              </a:defRPr>
            </a:lvl8pPr>
            <a:lvl9pPr marL="4114800" marR="0" lvl="8" indent="-317500" algn="l" rtl="0">
              <a:lnSpc>
                <a:spcPct val="100000"/>
              </a:lnSpc>
              <a:spcBef>
                <a:spcPts val="0"/>
              </a:spcBef>
              <a:spcAft>
                <a:spcPts val="0"/>
              </a:spcAft>
              <a:buClr>
                <a:schemeClr val="dk1"/>
              </a:buClr>
              <a:buSzPts val="1400"/>
              <a:buFont typeface="Chivo"/>
              <a:buChar char="■"/>
              <a:defRPr sz="1400" b="0" i="0" u="none" strike="noStrike" cap="none">
                <a:solidFill>
                  <a:schemeClr val="accent1"/>
                </a:solidFill>
                <a:latin typeface="Barlow"/>
                <a:ea typeface="Barlow"/>
                <a:cs typeface="Barlow"/>
                <a:sym typeface="Barlow"/>
              </a:defRPr>
            </a:lvl9pPr>
          </a:lstStyle>
          <a:p>
            <a:pPr algn="just">
              <a:lnSpc>
                <a:spcPct val="150000"/>
              </a:lnSpc>
              <a:buClr>
                <a:srgbClr val="BA68C8"/>
              </a:buClr>
              <a:defRPr/>
            </a:pPr>
            <a:r>
              <a:rPr kumimoji="0" lang="en-US" sz="1200" b="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Barlow"/>
              </a:rPr>
              <a:t>The R2 score, RMSE and MAE values measured for all algorithms are shown in </a:t>
            </a:r>
            <a:r>
              <a:rPr lang="en-US" sz="1200" dirty="0">
                <a:solidFill>
                  <a:schemeClr val="tx1"/>
                </a:solidFill>
                <a:latin typeface="Times New Roman" panose="02020603050405020304" pitchFamily="18" charset="0"/>
                <a:cs typeface="Times New Roman" panose="02020603050405020304" pitchFamily="18" charset="0"/>
              </a:rPr>
              <a:t>below t</a:t>
            </a:r>
            <a:r>
              <a:rPr kumimoji="0" lang="en-US" b="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Barlow"/>
              </a:rPr>
              <a:t>able.</a:t>
            </a:r>
          </a:p>
          <a:p>
            <a:pPr algn="just">
              <a:lnSpc>
                <a:spcPct val="150000"/>
              </a:lnSpc>
              <a:buClr>
                <a:srgbClr val="BA68C8"/>
              </a:buClr>
              <a:defRPr/>
            </a:pPr>
            <a:r>
              <a:rPr kumimoji="0" lang="en-US" sz="1200" b="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Barlow"/>
              </a:rPr>
              <a:t>In this, Random Forest Regressor outperformed all other algorithms and gave the best R2 score and the least RMSE and MAE values.</a:t>
            </a:r>
          </a:p>
          <a:p>
            <a:pPr marL="165100" marR="0" lvl="0" indent="0" algn="ctr" defTabSz="914400" rtl="0" eaLnBrk="1" fontAlgn="auto" latinLnBrk="0" hangingPunct="1">
              <a:lnSpc>
                <a:spcPct val="100000"/>
              </a:lnSpc>
              <a:spcBef>
                <a:spcPts val="0"/>
              </a:spcBef>
              <a:spcAft>
                <a:spcPts val="0"/>
              </a:spcAft>
              <a:buClr>
                <a:srgbClr val="BA68C8"/>
              </a:buClr>
              <a:buSzTx/>
              <a:buFont typeface="Arial"/>
              <a:buNone/>
              <a:tabLst/>
              <a:defRPr/>
            </a:pPr>
            <a:endParaRPr lang="en-US" sz="1200" spc="-5" dirty="0">
              <a:solidFill>
                <a:srgbClr val="7030A0"/>
              </a:solidFill>
              <a:latin typeface="Times New Roman" panose="02020603050405020304" pitchFamily="18" charset="0"/>
              <a:ea typeface="SimSun" panose="02010600030101010101" pitchFamily="2" charset="-122"/>
              <a:cs typeface="Times New Roman" panose="02020603050405020304" pitchFamily="18" charset="0"/>
              <a:sym typeface="Arial"/>
            </a:endParaRPr>
          </a:p>
          <a:p>
            <a:pPr marL="165100" marR="0" lvl="0" indent="0" algn="ctr" defTabSz="914400" rtl="0" eaLnBrk="1" fontAlgn="auto" latinLnBrk="0" hangingPunct="1">
              <a:lnSpc>
                <a:spcPct val="100000"/>
              </a:lnSpc>
              <a:spcBef>
                <a:spcPts val="0"/>
              </a:spcBef>
              <a:spcAft>
                <a:spcPts val="0"/>
              </a:spcAft>
              <a:buClr>
                <a:srgbClr val="BA68C8"/>
              </a:buClr>
              <a:buSzTx/>
              <a:buFont typeface="Arial"/>
              <a:buNone/>
              <a:tabLst/>
              <a:defRPr/>
            </a:pPr>
            <a:r>
              <a:rPr kumimoji="0" lang="en-US" sz="1200" b="0" i="0" u="none" strike="noStrike" kern="0" cap="none" spc="-5" normalizeH="0" baseline="0" noProof="0" dirty="0">
                <a:ln>
                  <a:noFill/>
                </a:ln>
                <a:solidFill>
                  <a:srgbClr val="7030A0"/>
                </a:solidFill>
                <a:effectLst/>
                <a:uLnTx/>
                <a:uFillTx/>
                <a:latin typeface="Times New Roman" panose="02020603050405020304" pitchFamily="18" charset="0"/>
                <a:ea typeface="SimSun" panose="02010600030101010101" pitchFamily="2" charset="-122"/>
                <a:cs typeface="Times New Roman" panose="02020603050405020304" pitchFamily="18" charset="0"/>
                <a:sym typeface="Arial"/>
              </a:rPr>
              <a:t>Comparison of R2 score, RMSE score and MAE score of all algorithms</a:t>
            </a:r>
            <a:endParaRPr kumimoji="0" lang="en-IN" sz="1200" b="0" i="0" u="none" strike="noStrike" kern="0" cap="none" spc="-5" normalizeH="0" baseline="0" noProof="0" dirty="0">
              <a:ln>
                <a:noFill/>
              </a:ln>
              <a:solidFill>
                <a:srgbClr val="7030A0"/>
              </a:solidFill>
              <a:effectLst/>
              <a:uLnTx/>
              <a:uFillTx/>
              <a:latin typeface="Times New Roman" panose="02020603050405020304" pitchFamily="18" charset="0"/>
              <a:ea typeface="SimSun" panose="02010600030101010101" pitchFamily="2" charset="-122"/>
              <a:cs typeface="Times New Roman" panose="02020603050405020304" pitchFamily="18" charset="0"/>
              <a:sym typeface="Arial"/>
            </a:endParaRPr>
          </a:p>
          <a:p>
            <a:pPr marL="165100" marR="0" lvl="0" indent="0" algn="ctr" defTabSz="914400" rtl="0" eaLnBrk="1" fontAlgn="auto" latinLnBrk="0" hangingPunct="1">
              <a:lnSpc>
                <a:spcPct val="100000"/>
              </a:lnSpc>
              <a:spcBef>
                <a:spcPts val="0"/>
              </a:spcBef>
              <a:spcAft>
                <a:spcPts val="0"/>
              </a:spcAft>
              <a:buClr>
                <a:srgbClr val="BA68C8"/>
              </a:buClr>
              <a:buSzPts val="1000"/>
              <a:buNone/>
              <a:tabLst/>
              <a:defRPr/>
            </a:pPr>
            <a:endParaRPr kumimoji="0" lang="en-US" sz="1200" b="0" i="0" u="none" strike="noStrike" kern="0" cap="none" spc="0" normalizeH="0" baseline="0" noProof="0" dirty="0">
              <a:ln>
                <a:noFill/>
              </a:ln>
              <a:solidFill>
                <a:srgbClr val="666666"/>
              </a:solidFill>
              <a:effectLst/>
              <a:uLnTx/>
              <a:uFillTx/>
              <a:latin typeface="Times New Roman" panose="02020603050405020304" pitchFamily="18" charset="0"/>
              <a:cs typeface="Times New Roman" panose="02020603050405020304" pitchFamily="18" charset="0"/>
              <a:sym typeface="Barlow"/>
            </a:endParaRPr>
          </a:p>
        </p:txBody>
      </p:sp>
      <p:sp>
        <p:nvSpPr>
          <p:cNvPr id="3" name="Title 2">
            <a:extLst>
              <a:ext uri="{FF2B5EF4-FFF2-40B4-BE49-F238E27FC236}">
                <a16:creationId xmlns:a16="http://schemas.microsoft.com/office/drawing/2014/main" id="{F8E874EE-4C61-637B-A80E-190FEA8B17B0}"/>
              </a:ext>
            </a:extLst>
          </p:cNvPr>
          <p:cNvSpPr txBox="1">
            <a:spLocks/>
          </p:cNvSpPr>
          <p:nvPr/>
        </p:nvSpPr>
        <p:spPr>
          <a:xfrm>
            <a:off x="713224" y="397232"/>
            <a:ext cx="7717500" cy="538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000"/>
              <a:buFont typeface="Share Tech Mono"/>
              <a:buNone/>
              <a:defRPr sz="3000" b="1" i="0" u="none" strike="noStrike" cap="none">
                <a:solidFill>
                  <a:schemeClr val="accent6"/>
                </a:solidFill>
                <a:latin typeface="Share Tech Mono"/>
                <a:ea typeface="Share Tech Mono"/>
                <a:cs typeface="Share Tech Mono"/>
                <a:sym typeface="Share Tech Mono"/>
              </a:defRPr>
            </a:lvl1pPr>
            <a:lvl2pPr marR="0" lvl="1"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9pPr>
          </a:lstStyle>
          <a:p>
            <a:pPr algn="ctr"/>
            <a:r>
              <a:rPr lang="en-US" dirty="0">
                <a:solidFill>
                  <a:srgbClr val="380093"/>
                </a:solidFill>
                <a:latin typeface="Times New Roman" panose="02020603050405020304" pitchFamily="18" charset="0"/>
                <a:cs typeface="Times New Roman" panose="02020603050405020304" pitchFamily="18" charset="0"/>
              </a:rPr>
              <a:t>RESULTS (</a:t>
            </a:r>
            <a:r>
              <a:rPr lang="en-US" dirty="0" err="1">
                <a:solidFill>
                  <a:srgbClr val="380093"/>
                </a:solidFill>
                <a:latin typeface="Times New Roman" panose="02020603050405020304" pitchFamily="18" charset="0"/>
                <a:cs typeface="Times New Roman" panose="02020603050405020304" pitchFamily="18" charset="0"/>
              </a:rPr>
              <a:t>Contd</a:t>
            </a:r>
            <a:r>
              <a:rPr lang="en-US" dirty="0">
                <a:solidFill>
                  <a:srgbClr val="380093"/>
                </a:solidFill>
                <a:latin typeface="Times New Roman" panose="02020603050405020304" pitchFamily="18" charset="0"/>
                <a:cs typeface="Times New Roman" panose="02020603050405020304" pitchFamily="18" charset="0"/>
              </a:rPr>
              <a:t>)</a:t>
            </a:r>
          </a:p>
        </p:txBody>
      </p:sp>
      <p:graphicFrame>
        <p:nvGraphicFramePr>
          <p:cNvPr id="4" name="Table 3">
            <a:extLst>
              <a:ext uri="{FF2B5EF4-FFF2-40B4-BE49-F238E27FC236}">
                <a16:creationId xmlns:a16="http://schemas.microsoft.com/office/drawing/2014/main" id="{13CDB7DA-25CE-D301-9232-21785D046343}"/>
              </a:ext>
            </a:extLst>
          </p:cNvPr>
          <p:cNvGraphicFramePr>
            <a:graphicFrameLocks noGrp="1"/>
          </p:cNvGraphicFramePr>
          <p:nvPr>
            <p:extLst>
              <p:ext uri="{D42A27DB-BD31-4B8C-83A1-F6EECF244321}">
                <p14:modId xmlns:p14="http://schemas.microsoft.com/office/powerpoint/2010/main" val="3557232379"/>
              </p:ext>
            </p:extLst>
          </p:nvPr>
        </p:nvGraphicFramePr>
        <p:xfrm>
          <a:off x="2339727" y="2211710"/>
          <a:ext cx="4464495" cy="2499358"/>
        </p:xfrm>
        <a:graphic>
          <a:graphicData uri="http://schemas.openxmlformats.org/drawingml/2006/table">
            <a:tbl>
              <a:tblPr firstRow="1" firstCol="1" bandRow="1">
                <a:tableStyleId>{12C91545-CE30-41C9-9026-FFFD759945E6}</a:tableStyleId>
              </a:tblPr>
              <a:tblGrid>
                <a:gridCol w="1981258">
                  <a:extLst>
                    <a:ext uri="{9D8B030D-6E8A-4147-A177-3AD203B41FA5}">
                      <a16:colId xmlns:a16="http://schemas.microsoft.com/office/drawing/2014/main" val="1804521344"/>
                    </a:ext>
                  </a:extLst>
                </a:gridCol>
                <a:gridCol w="899062">
                  <a:extLst>
                    <a:ext uri="{9D8B030D-6E8A-4147-A177-3AD203B41FA5}">
                      <a16:colId xmlns:a16="http://schemas.microsoft.com/office/drawing/2014/main" val="2131029690"/>
                    </a:ext>
                  </a:extLst>
                </a:gridCol>
                <a:gridCol w="721799">
                  <a:extLst>
                    <a:ext uri="{9D8B030D-6E8A-4147-A177-3AD203B41FA5}">
                      <a16:colId xmlns:a16="http://schemas.microsoft.com/office/drawing/2014/main" val="4171083758"/>
                    </a:ext>
                  </a:extLst>
                </a:gridCol>
                <a:gridCol w="862376">
                  <a:extLst>
                    <a:ext uri="{9D8B030D-6E8A-4147-A177-3AD203B41FA5}">
                      <a16:colId xmlns:a16="http://schemas.microsoft.com/office/drawing/2014/main" val="4276657031"/>
                    </a:ext>
                  </a:extLst>
                </a:gridCol>
              </a:tblGrid>
              <a:tr h="260729">
                <a:tc>
                  <a:txBody>
                    <a:bodyPr/>
                    <a:lstStyle/>
                    <a:p>
                      <a:pPr marL="0" marR="0" indent="182880" algn="ctr">
                        <a:lnSpc>
                          <a:spcPct val="95000"/>
                        </a:lnSpc>
                        <a:spcBef>
                          <a:spcPts val="0"/>
                        </a:spcBef>
                        <a:spcAft>
                          <a:spcPts val="600"/>
                        </a:spcAft>
                        <a:tabLst>
                          <a:tab pos="182880" algn="l"/>
                        </a:tabLst>
                      </a:pPr>
                      <a:r>
                        <a:rPr lang="en-IN" sz="1200" b="1" spc="-5" dirty="0">
                          <a:effectLst/>
                          <a:latin typeface="Times New Roman" panose="02020603050405020304" pitchFamily="18" charset="0"/>
                          <a:cs typeface="Times New Roman" panose="02020603050405020304" pitchFamily="18" charset="0"/>
                        </a:rPr>
                        <a:t>ALGORITHM</a:t>
                      </a:r>
                      <a:endParaRPr lang="en-IN" sz="1200" b="1" spc="-5"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95000"/>
                        </a:lnSpc>
                        <a:spcBef>
                          <a:spcPts val="0"/>
                        </a:spcBef>
                        <a:spcAft>
                          <a:spcPts val="600"/>
                        </a:spcAft>
                        <a:tabLst>
                          <a:tab pos="182880" algn="l"/>
                        </a:tabLst>
                      </a:pPr>
                      <a:r>
                        <a:rPr lang="en-IN" sz="1200" b="1" spc="-5" dirty="0">
                          <a:effectLst/>
                          <a:latin typeface="Times New Roman" panose="02020603050405020304" pitchFamily="18" charset="0"/>
                          <a:cs typeface="Times New Roman" panose="02020603050405020304" pitchFamily="18" charset="0"/>
                        </a:rPr>
                        <a:t>R2 SCORE</a:t>
                      </a:r>
                      <a:endParaRPr lang="en-IN" sz="1200" b="1" spc="-5"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95000"/>
                        </a:lnSpc>
                        <a:spcBef>
                          <a:spcPts val="0"/>
                        </a:spcBef>
                        <a:spcAft>
                          <a:spcPts val="600"/>
                        </a:spcAft>
                        <a:tabLst>
                          <a:tab pos="182880" algn="l"/>
                        </a:tabLst>
                      </a:pPr>
                      <a:r>
                        <a:rPr lang="en-IN" sz="1200" b="1" spc="-5" dirty="0">
                          <a:effectLst/>
                          <a:latin typeface="Times New Roman" panose="02020603050405020304" pitchFamily="18" charset="0"/>
                          <a:cs typeface="Times New Roman" panose="02020603050405020304" pitchFamily="18" charset="0"/>
                        </a:rPr>
                        <a:t>RMSE </a:t>
                      </a:r>
                      <a:endParaRPr lang="en-IN" sz="1200" b="1" spc="-5"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95000"/>
                        </a:lnSpc>
                        <a:spcBef>
                          <a:spcPts val="0"/>
                        </a:spcBef>
                        <a:spcAft>
                          <a:spcPts val="600"/>
                        </a:spcAft>
                        <a:tabLst>
                          <a:tab pos="182880" algn="l"/>
                        </a:tabLst>
                      </a:pPr>
                      <a:r>
                        <a:rPr lang="en-IN" sz="1200" b="1" spc="-5" dirty="0">
                          <a:effectLst/>
                          <a:latin typeface="Times New Roman" panose="02020603050405020304" pitchFamily="18" charset="0"/>
                          <a:cs typeface="Times New Roman" panose="02020603050405020304" pitchFamily="18" charset="0"/>
                        </a:rPr>
                        <a:t>MAE </a:t>
                      </a:r>
                      <a:endParaRPr lang="en-IN" sz="1200" b="1" spc="-5"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78380806"/>
                  </a:ext>
                </a:extLst>
              </a:tr>
              <a:tr h="225137">
                <a:tc>
                  <a:txBody>
                    <a:bodyPr/>
                    <a:lstStyle/>
                    <a:p>
                      <a:pPr marL="0" marR="0" indent="0" algn="ctr">
                        <a:lnSpc>
                          <a:spcPct val="150000"/>
                        </a:lnSpc>
                        <a:spcBef>
                          <a:spcPts val="0"/>
                        </a:spcBef>
                        <a:spcAft>
                          <a:spcPts val="600"/>
                        </a:spcAft>
                        <a:tabLst>
                          <a:tab pos="182880" algn="l"/>
                        </a:tabLst>
                      </a:pPr>
                      <a:r>
                        <a:rPr lang="en-IN" sz="1200" spc="-5" dirty="0">
                          <a:effectLst/>
                          <a:latin typeface="Times New Roman" panose="02020603050405020304" pitchFamily="18" charset="0"/>
                          <a:cs typeface="Times New Roman" panose="02020603050405020304" pitchFamily="18" charset="0"/>
                        </a:rPr>
                        <a:t>Random Forest Regressor</a:t>
                      </a:r>
                      <a:endParaRPr lang="en-IN" sz="1200" spc="-5"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600"/>
                        </a:spcAft>
                        <a:tabLst>
                          <a:tab pos="182880" algn="l"/>
                        </a:tabLst>
                      </a:pPr>
                      <a:r>
                        <a:rPr lang="en-IN" sz="1200" spc="-5">
                          <a:effectLst/>
                          <a:latin typeface="Times New Roman" panose="02020603050405020304" pitchFamily="18" charset="0"/>
                          <a:cs typeface="Times New Roman" panose="02020603050405020304" pitchFamily="18" charset="0"/>
                        </a:rPr>
                        <a:t>0.9097</a:t>
                      </a:r>
                      <a:endParaRPr lang="en-IN" sz="1200" spc="-5">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600"/>
                        </a:spcAft>
                        <a:tabLst>
                          <a:tab pos="182880" algn="l"/>
                        </a:tabLst>
                      </a:pPr>
                      <a:r>
                        <a:rPr lang="en-IN" sz="1200" spc="-5">
                          <a:effectLst/>
                          <a:latin typeface="Times New Roman" panose="02020603050405020304" pitchFamily="18" charset="0"/>
                          <a:cs typeface="Times New Roman" panose="02020603050405020304" pitchFamily="18" charset="0"/>
                        </a:rPr>
                        <a:t>7.288</a:t>
                      </a:r>
                      <a:endParaRPr lang="en-IN" sz="1200" spc="-5">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600"/>
                        </a:spcAft>
                        <a:tabLst>
                          <a:tab pos="182880" algn="l"/>
                        </a:tabLst>
                      </a:pPr>
                      <a:r>
                        <a:rPr lang="en-IN" sz="1200" spc="-5">
                          <a:effectLst/>
                          <a:latin typeface="Times New Roman" panose="02020603050405020304" pitchFamily="18" charset="0"/>
                          <a:cs typeface="Times New Roman" panose="02020603050405020304" pitchFamily="18" charset="0"/>
                        </a:rPr>
                        <a:t>4.546</a:t>
                      </a:r>
                      <a:endParaRPr lang="en-IN" sz="1200" spc="-5">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71553882"/>
                  </a:ext>
                </a:extLst>
              </a:tr>
              <a:tr h="260729">
                <a:tc>
                  <a:txBody>
                    <a:bodyPr/>
                    <a:lstStyle/>
                    <a:p>
                      <a:pPr marL="0" marR="0" indent="0" algn="ctr">
                        <a:lnSpc>
                          <a:spcPct val="150000"/>
                        </a:lnSpc>
                        <a:spcBef>
                          <a:spcPts val="0"/>
                        </a:spcBef>
                        <a:spcAft>
                          <a:spcPts val="600"/>
                        </a:spcAft>
                        <a:tabLst>
                          <a:tab pos="182880" algn="l"/>
                        </a:tabLst>
                      </a:pPr>
                      <a:r>
                        <a:rPr lang="en-IN" sz="1200" spc="-5" dirty="0" err="1">
                          <a:effectLst/>
                          <a:latin typeface="Times New Roman" panose="02020603050405020304" pitchFamily="18" charset="0"/>
                          <a:cs typeface="Times New Roman" panose="02020603050405020304" pitchFamily="18" charset="0"/>
                        </a:rPr>
                        <a:t>XGBoost</a:t>
                      </a:r>
                      <a:r>
                        <a:rPr lang="en-IN" sz="1200" spc="-5" dirty="0">
                          <a:effectLst/>
                          <a:latin typeface="Times New Roman" panose="02020603050405020304" pitchFamily="18" charset="0"/>
                          <a:cs typeface="Times New Roman" panose="02020603050405020304" pitchFamily="18" charset="0"/>
                        </a:rPr>
                        <a:t> Regressor - With Hyperparameter tuning</a:t>
                      </a:r>
                      <a:endParaRPr lang="en-IN" sz="1200" spc="-5"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600"/>
                        </a:spcAft>
                        <a:tabLst>
                          <a:tab pos="182880" algn="l"/>
                        </a:tabLst>
                      </a:pPr>
                      <a:r>
                        <a:rPr lang="en-IN" sz="1200" spc="-5">
                          <a:effectLst/>
                          <a:latin typeface="Times New Roman" panose="02020603050405020304" pitchFamily="18" charset="0"/>
                          <a:cs typeface="Times New Roman" panose="02020603050405020304" pitchFamily="18" charset="0"/>
                        </a:rPr>
                        <a:t>0.8776</a:t>
                      </a:r>
                      <a:endParaRPr lang="en-IN" sz="1200" spc="-5">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600"/>
                        </a:spcAft>
                        <a:tabLst>
                          <a:tab pos="182880" algn="l"/>
                        </a:tabLst>
                      </a:pPr>
                      <a:r>
                        <a:rPr lang="en-IN" sz="1200" spc="-5">
                          <a:effectLst/>
                          <a:latin typeface="Times New Roman" panose="02020603050405020304" pitchFamily="18" charset="0"/>
                          <a:cs typeface="Times New Roman" panose="02020603050405020304" pitchFamily="18" charset="0"/>
                        </a:rPr>
                        <a:t>8.482</a:t>
                      </a:r>
                      <a:endParaRPr lang="en-IN" sz="1200" spc="-5">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600"/>
                        </a:spcAft>
                        <a:tabLst>
                          <a:tab pos="182880" algn="l"/>
                        </a:tabLst>
                      </a:pPr>
                      <a:r>
                        <a:rPr lang="en-IN" sz="1200" spc="-5">
                          <a:effectLst/>
                          <a:latin typeface="Times New Roman" panose="02020603050405020304" pitchFamily="18" charset="0"/>
                          <a:cs typeface="Times New Roman" panose="02020603050405020304" pitchFamily="18" charset="0"/>
                        </a:rPr>
                        <a:t>5.259</a:t>
                      </a:r>
                      <a:endParaRPr lang="en-IN" sz="1200" spc="-5">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04493058"/>
                  </a:ext>
                </a:extLst>
              </a:tr>
              <a:tr h="391095">
                <a:tc>
                  <a:txBody>
                    <a:bodyPr/>
                    <a:lstStyle/>
                    <a:p>
                      <a:pPr marL="0" marR="0" indent="0" algn="ctr">
                        <a:lnSpc>
                          <a:spcPct val="150000"/>
                        </a:lnSpc>
                        <a:spcBef>
                          <a:spcPts val="0"/>
                        </a:spcBef>
                        <a:spcAft>
                          <a:spcPts val="600"/>
                        </a:spcAft>
                        <a:tabLst>
                          <a:tab pos="182880" algn="l"/>
                        </a:tabLst>
                      </a:pPr>
                      <a:r>
                        <a:rPr lang="en-IN" sz="1200" spc="-5">
                          <a:effectLst/>
                          <a:latin typeface="Times New Roman" panose="02020603050405020304" pitchFamily="18" charset="0"/>
                          <a:cs typeface="Times New Roman" panose="02020603050405020304" pitchFamily="18" charset="0"/>
                        </a:rPr>
                        <a:t>XGBoost Regressor - Without Hyperparameter tuning</a:t>
                      </a:r>
                      <a:endParaRPr lang="en-IN" sz="1200" spc="-5">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600"/>
                        </a:spcAft>
                        <a:tabLst>
                          <a:tab pos="182880" algn="l"/>
                        </a:tabLst>
                      </a:pPr>
                      <a:r>
                        <a:rPr lang="en-IN" sz="1200" spc="-5">
                          <a:effectLst/>
                          <a:latin typeface="Times New Roman" panose="02020603050405020304" pitchFamily="18" charset="0"/>
                          <a:cs typeface="Times New Roman" panose="02020603050405020304" pitchFamily="18" charset="0"/>
                        </a:rPr>
                        <a:t>0.8618</a:t>
                      </a:r>
                      <a:endParaRPr lang="en-IN" sz="1200" spc="-5">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600"/>
                        </a:spcAft>
                        <a:tabLst>
                          <a:tab pos="182880" algn="l"/>
                        </a:tabLst>
                      </a:pPr>
                      <a:r>
                        <a:rPr lang="en-IN" sz="1200" spc="-5">
                          <a:effectLst/>
                          <a:latin typeface="Times New Roman" panose="02020603050405020304" pitchFamily="18" charset="0"/>
                          <a:cs typeface="Times New Roman" panose="02020603050405020304" pitchFamily="18" charset="0"/>
                        </a:rPr>
                        <a:t>9.016</a:t>
                      </a:r>
                      <a:endParaRPr lang="en-IN" sz="1200" spc="-5">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600"/>
                        </a:spcAft>
                        <a:tabLst>
                          <a:tab pos="182880" algn="l"/>
                        </a:tabLst>
                      </a:pPr>
                      <a:r>
                        <a:rPr lang="en-IN" sz="1200" spc="-5">
                          <a:effectLst/>
                          <a:latin typeface="Times New Roman" panose="02020603050405020304" pitchFamily="18" charset="0"/>
                          <a:cs typeface="Times New Roman" panose="02020603050405020304" pitchFamily="18" charset="0"/>
                        </a:rPr>
                        <a:t>5.595</a:t>
                      </a:r>
                      <a:endParaRPr lang="en-IN" sz="1200" spc="-5">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95082637"/>
                  </a:ext>
                </a:extLst>
              </a:tr>
              <a:tr h="130365">
                <a:tc>
                  <a:txBody>
                    <a:bodyPr/>
                    <a:lstStyle/>
                    <a:p>
                      <a:pPr marL="0" marR="0" indent="0" algn="ctr">
                        <a:lnSpc>
                          <a:spcPct val="150000"/>
                        </a:lnSpc>
                        <a:spcBef>
                          <a:spcPts val="0"/>
                        </a:spcBef>
                        <a:spcAft>
                          <a:spcPts val="600"/>
                        </a:spcAft>
                        <a:tabLst>
                          <a:tab pos="182880" algn="l"/>
                        </a:tabLst>
                      </a:pPr>
                      <a:r>
                        <a:rPr lang="en-IN" sz="1200" spc="-5">
                          <a:effectLst/>
                          <a:latin typeface="Times New Roman" panose="02020603050405020304" pitchFamily="18" charset="0"/>
                          <a:cs typeface="Times New Roman" panose="02020603050405020304" pitchFamily="18" charset="0"/>
                        </a:rPr>
                        <a:t>CatBoost Regressor</a:t>
                      </a:r>
                      <a:endParaRPr lang="en-IN" sz="1200" spc="-5">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600"/>
                        </a:spcAft>
                        <a:tabLst>
                          <a:tab pos="182880" algn="l"/>
                        </a:tabLst>
                      </a:pPr>
                      <a:r>
                        <a:rPr lang="en-IN" sz="1200" spc="-5">
                          <a:effectLst/>
                          <a:latin typeface="Times New Roman" panose="02020603050405020304" pitchFamily="18" charset="0"/>
                          <a:cs typeface="Times New Roman" panose="02020603050405020304" pitchFamily="18" charset="0"/>
                        </a:rPr>
                        <a:t>0.9073</a:t>
                      </a:r>
                      <a:endParaRPr lang="en-IN" sz="1200" spc="-5">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600"/>
                        </a:spcAft>
                        <a:tabLst>
                          <a:tab pos="182880" algn="l"/>
                        </a:tabLst>
                      </a:pPr>
                      <a:r>
                        <a:rPr lang="en-IN" sz="1200" spc="-5">
                          <a:effectLst/>
                          <a:latin typeface="Times New Roman" panose="02020603050405020304" pitchFamily="18" charset="0"/>
                          <a:cs typeface="Times New Roman" panose="02020603050405020304" pitchFamily="18" charset="0"/>
                        </a:rPr>
                        <a:t>7.384</a:t>
                      </a:r>
                      <a:endParaRPr lang="en-IN" sz="1200" spc="-5">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600"/>
                        </a:spcAft>
                        <a:tabLst>
                          <a:tab pos="182880" algn="l"/>
                        </a:tabLst>
                      </a:pPr>
                      <a:r>
                        <a:rPr lang="en-IN" sz="1200" spc="-5">
                          <a:effectLst/>
                          <a:latin typeface="Times New Roman" panose="02020603050405020304" pitchFamily="18" charset="0"/>
                          <a:cs typeface="Times New Roman" panose="02020603050405020304" pitchFamily="18" charset="0"/>
                        </a:rPr>
                        <a:t>4.711</a:t>
                      </a:r>
                      <a:endParaRPr lang="en-IN" sz="1200" spc="-5">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23070715"/>
                  </a:ext>
                </a:extLst>
              </a:tr>
              <a:tr h="225137">
                <a:tc>
                  <a:txBody>
                    <a:bodyPr/>
                    <a:lstStyle/>
                    <a:p>
                      <a:pPr marL="0" marR="0" indent="0" algn="ctr">
                        <a:lnSpc>
                          <a:spcPct val="150000"/>
                        </a:lnSpc>
                        <a:spcBef>
                          <a:spcPts val="0"/>
                        </a:spcBef>
                        <a:spcAft>
                          <a:spcPts val="600"/>
                        </a:spcAft>
                        <a:tabLst>
                          <a:tab pos="182880" algn="l"/>
                        </a:tabLst>
                      </a:pPr>
                      <a:r>
                        <a:rPr lang="en-IN" sz="1200" spc="-5" dirty="0">
                          <a:effectLst/>
                          <a:latin typeface="Times New Roman" panose="02020603050405020304" pitchFamily="18" charset="0"/>
                          <a:cs typeface="Times New Roman" panose="02020603050405020304" pitchFamily="18" charset="0"/>
                        </a:rPr>
                        <a:t>Support Vector Regression</a:t>
                      </a:r>
                      <a:endParaRPr lang="en-IN" sz="1200" spc="-5"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600"/>
                        </a:spcAft>
                        <a:tabLst>
                          <a:tab pos="182880" algn="l"/>
                        </a:tabLst>
                      </a:pPr>
                      <a:r>
                        <a:rPr lang="en-IN" sz="1200" spc="-5">
                          <a:effectLst/>
                          <a:latin typeface="Times New Roman" panose="02020603050405020304" pitchFamily="18" charset="0"/>
                          <a:cs typeface="Times New Roman" panose="02020603050405020304" pitchFamily="18" charset="0"/>
                        </a:rPr>
                        <a:t>0.8312</a:t>
                      </a:r>
                      <a:endParaRPr lang="en-IN" sz="1200" spc="-5">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600"/>
                        </a:spcAft>
                        <a:tabLst>
                          <a:tab pos="182880" algn="l"/>
                        </a:tabLst>
                      </a:pPr>
                      <a:r>
                        <a:rPr lang="en-IN" sz="1200" spc="-5">
                          <a:effectLst/>
                          <a:latin typeface="Times New Roman" panose="02020603050405020304" pitchFamily="18" charset="0"/>
                          <a:cs typeface="Times New Roman" panose="02020603050405020304" pitchFamily="18" charset="0"/>
                        </a:rPr>
                        <a:t>9.964</a:t>
                      </a:r>
                      <a:endParaRPr lang="en-IN" sz="1200" spc="-5">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600"/>
                        </a:spcAft>
                        <a:tabLst>
                          <a:tab pos="182880" algn="l"/>
                        </a:tabLst>
                      </a:pPr>
                      <a:r>
                        <a:rPr lang="en-IN" sz="1200" spc="-5">
                          <a:effectLst/>
                          <a:latin typeface="Times New Roman" panose="02020603050405020304" pitchFamily="18" charset="0"/>
                          <a:cs typeface="Times New Roman" panose="02020603050405020304" pitchFamily="18" charset="0"/>
                        </a:rPr>
                        <a:t>6.144</a:t>
                      </a:r>
                      <a:endParaRPr lang="en-IN" sz="1200" spc="-5">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43679313"/>
                  </a:ext>
                </a:extLst>
              </a:tr>
              <a:tr h="225137">
                <a:tc>
                  <a:txBody>
                    <a:bodyPr/>
                    <a:lstStyle/>
                    <a:p>
                      <a:pPr marL="0" marR="0" indent="0" algn="ctr">
                        <a:lnSpc>
                          <a:spcPct val="150000"/>
                        </a:lnSpc>
                        <a:spcBef>
                          <a:spcPts val="0"/>
                        </a:spcBef>
                        <a:spcAft>
                          <a:spcPts val="600"/>
                        </a:spcAft>
                        <a:tabLst>
                          <a:tab pos="182880" algn="l"/>
                        </a:tabLst>
                      </a:pPr>
                      <a:r>
                        <a:rPr lang="en-IN" sz="1200" spc="-5">
                          <a:effectLst/>
                          <a:latin typeface="Times New Roman" panose="02020603050405020304" pitchFamily="18" charset="0"/>
                          <a:cs typeface="Times New Roman" panose="02020603050405020304" pitchFamily="18" charset="0"/>
                        </a:rPr>
                        <a:t>Decison Tree Regressor</a:t>
                      </a:r>
                      <a:endParaRPr lang="en-IN" sz="1200" spc="-5">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600"/>
                        </a:spcAft>
                        <a:tabLst>
                          <a:tab pos="182880" algn="l"/>
                        </a:tabLst>
                      </a:pPr>
                      <a:r>
                        <a:rPr lang="en-IN" sz="1200" spc="-5">
                          <a:effectLst/>
                          <a:latin typeface="Times New Roman" panose="02020603050405020304" pitchFamily="18" charset="0"/>
                          <a:cs typeface="Times New Roman" panose="02020603050405020304" pitchFamily="18" charset="0"/>
                        </a:rPr>
                        <a:t>0.8218</a:t>
                      </a:r>
                      <a:endParaRPr lang="en-IN" sz="1200" spc="-5">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600"/>
                        </a:spcAft>
                        <a:tabLst>
                          <a:tab pos="182880" algn="l"/>
                        </a:tabLst>
                      </a:pPr>
                      <a:r>
                        <a:rPr lang="en-IN" sz="1200" spc="-5">
                          <a:effectLst/>
                          <a:latin typeface="Times New Roman" panose="02020603050405020304" pitchFamily="18" charset="0"/>
                          <a:cs typeface="Times New Roman" panose="02020603050405020304" pitchFamily="18" charset="0"/>
                        </a:rPr>
                        <a:t>10.237</a:t>
                      </a:r>
                      <a:endParaRPr lang="en-IN" sz="1200" spc="-5">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600"/>
                        </a:spcAft>
                        <a:tabLst>
                          <a:tab pos="182880" algn="l"/>
                        </a:tabLst>
                      </a:pPr>
                      <a:r>
                        <a:rPr lang="en-IN" sz="1200" spc="-5">
                          <a:effectLst/>
                          <a:latin typeface="Times New Roman" panose="02020603050405020304" pitchFamily="18" charset="0"/>
                          <a:cs typeface="Times New Roman" panose="02020603050405020304" pitchFamily="18" charset="0"/>
                        </a:rPr>
                        <a:t>6.0433</a:t>
                      </a:r>
                      <a:endParaRPr lang="en-IN" sz="1200" spc="-5">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46837962"/>
                  </a:ext>
                </a:extLst>
              </a:tr>
              <a:tr h="225137">
                <a:tc>
                  <a:txBody>
                    <a:bodyPr/>
                    <a:lstStyle/>
                    <a:p>
                      <a:pPr marL="0" marR="0" indent="0" algn="ctr">
                        <a:lnSpc>
                          <a:spcPct val="150000"/>
                        </a:lnSpc>
                        <a:spcBef>
                          <a:spcPts val="0"/>
                        </a:spcBef>
                        <a:spcAft>
                          <a:spcPts val="600"/>
                        </a:spcAft>
                        <a:tabLst>
                          <a:tab pos="182880" algn="l"/>
                        </a:tabLst>
                      </a:pPr>
                      <a:r>
                        <a:rPr lang="en-IN" sz="1200" spc="-5">
                          <a:effectLst/>
                          <a:latin typeface="Times New Roman" panose="02020603050405020304" pitchFamily="18" charset="0"/>
                          <a:cs typeface="Times New Roman" panose="02020603050405020304" pitchFamily="18" charset="0"/>
                        </a:rPr>
                        <a:t>Multi-Linear Regression</a:t>
                      </a:r>
                      <a:endParaRPr lang="en-IN" sz="1200" spc="-5">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600"/>
                        </a:spcAft>
                        <a:tabLst>
                          <a:tab pos="182880" algn="l"/>
                        </a:tabLst>
                      </a:pPr>
                      <a:r>
                        <a:rPr lang="en-IN" sz="1200" spc="-5" dirty="0">
                          <a:effectLst/>
                          <a:latin typeface="Times New Roman" panose="02020603050405020304" pitchFamily="18" charset="0"/>
                          <a:cs typeface="Times New Roman" panose="02020603050405020304" pitchFamily="18" charset="0"/>
                        </a:rPr>
                        <a:t>0.7518</a:t>
                      </a:r>
                      <a:endParaRPr lang="en-IN" sz="1200" spc="-5"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600"/>
                        </a:spcAft>
                        <a:tabLst>
                          <a:tab pos="182880" algn="l"/>
                        </a:tabLst>
                      </a:pPr>
                      <a:r>
                        <a:rPr lang="en-IN" sz="1200" spc="-5" dirty="0">
                          <a:effectLst/>
                          <a:latin typeface="Times New Roman" panose="02020603050405020304" pitchFamily="18" charset="0"/>
                          <a:cs typeface="Times New Roman" panose="02020603050405020304" pitchFamily="18" charset="0"/>
                        </a:rPr>
                        <a:t>12.082</a:t>
                      </a:r>
                      <a:endParaRPr lang="en-IN" sz="1200" spc="-5"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50000"/>
                        </a:lnSpc>
                        <a:spcBef>
                          <a:spcPts val="0"/>
                        </a:spcBef>
                        <a:spcAft>
                          <a:spcPts val="600"/>
                        </a:spcAft>
                        <a:tabLst>
                          <a:tab pos="182880" algn="l"/>
                        </a:tabLst>
                      </a:pPr>
                      <a:r>
                        <a:rPr lang="en-IN" sz="1200" spc="-5" dirty="0">
                          <a:effectLst/>
                          <a:latin typeface="Times New Roman" panose="02020603050405020304" pitchFamily="18" charset="0"/>
                          <a:cs typeface="Times New Roman" panose="02020603050405020304" pitchFamily="18" charset="0"/>
                        </a:rPr>
                        <a:t>8.5178</a:t>
                      </a:r>
                      <a:endParaRPr lang="en-IN" sz="1200" spc="-5"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7380355"/>
                  </a:ext>
                </a:extLst>
              </a:tr>
            </a:tbl>
          </a:graphicData>
        </a:graphic>
      </p:graphicFrame>
    </p:spTree>
    <p:extLst>
      <p:ext uri="{BB962C8B-B14F-4D97-AF65-F5344CB8AC3E}">
        <p14:creationId xmlns:p14="http://schemas.microsoft.com/office/powerpoint/2010/main" val="1539719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26B6E9D-62B1-FA1F-51A6-7D151F872FA5}"/>
              </a:ext>
            </a:extLst>
          </p:cNvPr>
          <p:cNvSpPr txBox="1">
            <a:spLocks/>
          </p:cNvSpPr>
          <p:nvPr/>
        </p:nvSpPr>
        <p:spPr>
          <a:xfrm>
            <a:off x="1259632" y="564156"/>
            <a:ext cx="6810028" cy="558803"/>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buClrTx/>
              <a:buFontTx/>
            </a:pPr>
            <a:r>
              <a:rPr lang="en-US" sz="3000" b="1" dirty="0">
                <a:solidFill>
                  <a:srgbClr val="380093"/>
                </a:solidFill>
                <a:latin typeface="Times New Roman" panose="02020603050405020304" pitchFamily="18" charset="0"/>
                <a:cs typeface="Times New Roman" panose="02020603050405020304" pitchFamily="18" charset="0"/>
              </a:rPr>
              <a:t>I</a:t>
            </a:r>
            <a:r>
              <a:rPr lang="en-IN" sz="3000" b="1" dirty="0">
                <a:solidFill>
                  <a:srgbClr val="380093"/>
                </a:solidFill>
                <a:latin typeface="Times New Roman" panose="02020603050405020304" pitchFamily="18" charset="0"/>
                <a:cs typeface="Times New Roman" panose="02020603050405020304" pitchFamily="18" charset="0"/>
              </a:rPr>
              <a:t>NTRODUCTION (</a:t>
            </a:r>
            <a:r>
              <a:rPr lang="en-IN" sz="3000" b="1" dirty="0" err="1">
                <a:solidFill>
                  <a:srgbClr val="380093"/>
                </a:solidFill>
                <a:latin typeface="Times New Roman" panose="02020603050405020304" pitchFamily="18" charset="0"/>
                <a:cs typeface="Times New Roman" panose="02020603050405020304" pitchFamily="18" charset="0"/>
              </a:rPr>
              <a:t>Contd</a:t>
            </a:r>
            <a:r>
              <a:rPr lang="en-IN" sz="3000" b="1" dirty="0">
                <a:solidFill>
                  <a:srgbClr val="380093"/>
                </a:solidFill>
                <a:latin typeface="Times New Roman" panose="02020603050405020304" pitchFamily="18" charset="0"/>
                <a:cs typeface="Times New Roman" panose="02020603050405020304" pitchFamily="18" charset="0"/>
              </a:rPr>
              <a:t>)</a:t>
            </a:r>
            <a:endParaRPr lang="en-IN" b="1" dirty="0">
              <a:solidFill>
                <a:srgbClr val="380093"/>
              </a:solidFill>
            </a:endParaRPr>
          </a:p>
        </p:txBody>
      </p:sp>
      <p:sp>
        <p:nvSpPr>
          <p:cNvPr id="4" name="Google Shape;851;p46">
            <a:extLst>
              <a:ext uri="{FF2B5EF4-FFF2-40B4-BE49-F238E27FC236}">
                <a16:creationId xmlns:a16="http://schemas.microsoft.com/office/drawing/2014/main" id="{3275DDDE-6F2B-E2FD-DC06-012BEFDE5F11}"/>
              </a:ext>
            </a:extLst>
          </p:cNvPr>
          <p:cNvSpPr txBox="1">
            <a:spLocks/>
          </p:cNvSpPr>
          <p:nvPr/>
        </p:nvSpPr>
        <p:spPr>
          <a:xfrm>
            <a:off x="791580" y="843558"/>
            <a:ext cx="7560840" cy="374441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gn="just">
              <a:lnSpc>
                <a:spcPct val="150000"/>
              </a:lnSpc>
              <a:buFont typeface="Arial" panose="020B0604020202020204" pitchFamily="34" charset="0"/>
              <a:buChar char="•"/>
            </a:pPr>
            <a:r>
              <a:rPr kumimoji="0" lang="en-US" sz="1200" b="0" i="0" u="none" strike="noStrike" kern="1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Latha" panose="020B0604020202020204" pitchFamily="34" charset="0"/>
                <a:sym typeface="Arial"/>
              </a:rPr>
              <a:t>This creates dissatisfaction among the stakeholders / customers of wind energy producers. </a:t>
            </a:r>
          </a:p>
          <a:p>
            <a:pPr marL="171450" indent="-171450" algn="just">
              <a:lnSpc>
                <a:spcPct val="150000"/>
              </a:lnSpc>
              <a:buFont typeface="Arial" panose="020B0604020202020204" pitchFamily="34" charset="0"/>
              <a:buChar char="•"/>
            </a:pPr>
            <a:r>
              <a:rPr kumimoji="0" lang="en-US" sz="1200" b="0" i="0" u="none" strike="noStrike" kern="1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Latha" panose="020B0604020202020204" pitchFamily="34" charset="0"/>
                <a:sym typeface="Arial"/>
              </a:rPr>
              <a:t>Wind power forecasting comes into the picture to overcome this dissatisfaction and bridge the gap between demand and generation. </a:t>
            </a:r>
          </a:p>
          <a:p>
            <a:pPr marL="171450" indent="-171450" algn="just">
              <a:lnSpc>
                <a:spcPct val="150000"/>
              </a:lnSpc>
              <a:buFont typeface="Arial" panose="020B0604020202020204" pitchFamily="34" charset="0"/>
              <a:buChar char="•"/>
            </a:pPr>
            <a:r>
              <a:rPr kumimoji="0" lang="en-US" sz="1200" b="0" i="0" u="none" strike="noStrike" kern="1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Latha" panose="020B0604020202020204" pitchFamily="34" charset="0"/>
                <a:sym typeface="Arial"/>
              </a:rPr>
              <a:t>Results from wind power forecasting not only have a direct impact on bridging the gap between demand and generation, but also help in demand assessment, demand scheduling, planning, and utilizing other power resources if wind power cannot meet demanded power.</a:t>
            </a:r>
          </a:p>
          <a:p>
            <a:pPr marL="171450" indent="-171450" algn="just">
              <a:lnSpc>
                <a:spcPct val="150000"/>
              </a:lnSpc>
              <a:buFont typeface="Arial" panose="020B0604020202020204" pitchFamily="34" charset="0"/>
              <a:buChar char="•"/>
            </a:pPr>
            <a:r>
              <a:rPr kumimoji="0" lang="en-US" sz="1200" b="0" i="0" u="none" strike="noStrike" kern="1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Latha" panose="020B0604020202020204" pitchFamily="34" charset="0"/>
                <a:sym typeface="Arial"/>
              </a:rPr>
              <a:t>As per the grid code of Regulation 2010 and Deviation Settlement Mechanism (DSM) Regulation 2016 issued by the Central Electricity Regulatory Commission, New Delhi, India, all independent power producers must forecast their generation and submit a report on it to the Regional Load Dispatch Centre (RLDC). </a:t>
            </a:r>
          </a:p>
          <a:p>
            <a:pPr marL="171450" indent="-171450" algn="just">
              <a:lnSpc>
                <a:spcPct val="150000"/>
              </a:lnSpc>
              <a:buFont typeface="Arial" panose="020B0604020202020204" pitchFamily="34" charset="0"/>
              <a:buChar char="•"/>
            </a:pPr>
            <a:r>
              <a:rPr kumimoji="0" lang="en-US" sz="1200" b="0" i="0" u="none" strike="noStrike" kern="1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Latha" panose="020B0604020202020204" pitchFamily="34" charset="0"/>
                <a:sym typeface="Arial"/>
              </a:rPr>
              <a:t>In the event there is a deviation between the forecast and actual generated power, the renewable energy operators should pay the RLDC a penalty [1]. </a:t>
            </a:r>
          </a:p>
          <a:p>
            <a:pPr marL="171450" indent="-171450" algn="just">
              <a:lnSpc>
                <a:spcPct val="150000"/>
              </a:lnSpc>
              <a:buFont typeface="Arial" panose="020B0604020202020204" pitchFamily="34" charset="0"/>
              <a:buChar char="•"/>
            </a:pPr>
            <a:r>
              <a:rPr kumimoji="0" lang="en-US" sz="1200" b="0" i="0" u="none" strike="noStrike" kern="1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Latha" panose="020B0604020202020204" pitchFamily="34" charset="0"/>
                <a:sym typeface="Arial"/>
              </a:rPr>
              <a:t>Wind energy producers can also benefit from forecasted results to avoid penalties under these regulations.</a:t>
            </a:r>
          </a:p>
        </p:txBody>
      </p:sp>
    </p:spTree>
    <p:extLst>
      <p:ext uri="{BB962C8B-B14F-4D97-AF65-F5344CB8AC3E}">
        <p14:creationId xmlns:p14="http://schemas.microsoft.com/office/powerpoint/2010/main" val="13739927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59509225-3947-9F8E-4046-6FD68A44E0FF}"/>
              </a:ext>
            </a:extLst>
          </p:cNvPr>
          <p:cNvSpPr txBox="1">
            <a:spLocks/>
          </p:cNvSpPr>
          <p:nvPr/>
        </p:nvSpPr>
        <p:spPr>
          <a:xfrm>
            <a:off x="713250" y="1077700"/>
            <a:ext cx="7717500" cy="349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accent4"/>
              </a:buClr>
              <a:buSzPts val="1000"/>
              <a:buFont typeface="Chivo"/>
              <a:buChar char="●"/>
              <a:defRPr sz="1400" b="0" i="0" u="none" strike="noStrike" cap="none">
                <a:solidFill>
                  <a:schemeClr val="accent1"/>
                </a:solidFill>
                <a:latin typeface="Barlow"/>
                <a:ea typeface="Barlow"/>
                <a:cs typeface="Barlow"/>
                <a:sym typeface="Barlow"/>
              </a:defRPr>
            </a:lvl1pPr>
            <a:lvl2pPr marL="914400" marR="0" lvl="1" indent="-317500" algn="l" rtl="0">
              <a:lnSpc>
                <a:spcPct val="100000"/>
              </a:lnSpc>
              <a:spcBef>
                <a:spcPts val="0"/>
              </a:spcBef>
              <a:spcAft>
                <a:spcPts val="0"/>
              </a:spcAft>
              <a:buClr>
                <a:schemeClr val="dk1"/>
              </a:buClr>
              <a:buSzPts val="1400"/>
              <a:buFont typeface="Chivo"/>
              <a:buChar char="○"/>
              <a:defRPr sz="1400" b="0" i="0" u="none" strike="noStrike" cap="none">
                <a:solidFill>
                  <a:schemeClr val="accent1"/>
                </a:solidFill>
                <a:latin typeface="Barlow"/>
                <a:ea typeface="Barlow"/>
                <a:cs typeface="Barlow"/>
                <a:sym typeface="Barlow"/>
              </a:defRPr>
            </a:lvl2pPr>
            <a:lvl3pPr marL="1371600" marR="0" lvl="2" indent="-317500" algn="l" rtl="0">
              <a:lnSpc>
                <a:spcPct val="100000"/>
              </a:lnSpc>
              <a:spcBef>
                <a:spcPts val="0"/>
              </a:spcBef>
              <a:spcAft>
                <a:spcPts val="0"/>
              </a:spcAft>
              <a:buClr>
                <a:schemeClr val="dk1"/>
              </a:buClr>
              <a:buSzPts val="1400"/>
              <a:buFont typeface="Chivo"/>
              <a:buChar char="■"/>
              <a:defRPr sz="1400" b="0" i="0" u="none" strike="noStrike" cap="none">
                <a:solidFill>
                  <a:schemeClr val="accent1"/>
                </a:solidFill>
                <a:latin typeface="Barlow"/>
                <a:ea typeface="Barlow"/>
                <a:cs typeface="Barlow"/>
                <a:sym typeface="Barlow"/>
              </a:defRPr>
            </a:lvl3pPr>
            <a:lvl4pPr marL="1828800" marR="0" lvl="3" indent="-317500" algn="l" rtl="0">
              <a:lnSpc>
                <a:spcPct val="100000"/>
              </a:lnSpc>
              <a:spcBef>
                <a:spcPts val="0"/>
              </a:spcBef>
              <a:spcAft>
                <a:spcPts val="0"/>
              </a:spcAft>
              <a:buClr>
                <a:schemeClr val="dk1"/>
              </a:buClr>
              <a:buSzPts val="1400"/>
              <a:buFont typeface="Chivo"/>
              <a:buChar char="●"/>
              <a:defRPr sz="1400" b="0" i="0" u="none" strike="noStrike" cap="none">
                <a:solidFill>
                  <a:schemeClr val="accent1"/>
                </a:solidFill>
                <a:latin typeface="Barlow"/>
                <a:ea typeface="Barlow"/>
                <a:cs typeface="Barlow"/>
                <a:sym typeface="Barlow"/>
              </a:defRPr>
            </a:lvl4pPr>
            <a:lvl5pPr marL="2286000" marR="0" lvl="4" indent="-317500" algn="l" rtl="0">
              <a:lnSpc>
                <a:spcPct val="100000"/>
              </a:lnSpc>
              <a:spcBef>
                <a:spcPts val="0"/>
              </a:spcBef>
              <a:spcAft>
                <a:spcPts val="0"/>
              </a:spcAft>
              <a:buClr>
                <a:schemeClr val="dk1"/>
              </a:buClr>
              <a:buSzPts val="1400"/>
              <a:buFont typeface="Chivo"/>
              <a:buChar char="○"/>
              <a:defRPr sz="1400" b="0" i="0" u="none" strike="noStrike" cap="none">
                <a:solidFill>
                  <a:schemeClr val="accent1"/>
                </a:solidFill>
                <a:latin typeface="Barlow"/>
                <a:ea typeface="Barlow"/>
                <a:cs typeface="Barlow"/>
                <a:sym typeface="Barlow"/>
              </a:defRPr>
            </a:lvl5pPr>
            <a:lvl6pPr marL="2743200" marR="0" lvl="5" indent="-317500" algn="l" rtl="0">
              <a:lnSpc>
                <a:spcPct val="100000"/>
              </a:lnSpc>
              <a:spcBef>
                <a:spcPts val="0"/>
              </a:spcBef>
              <a:spcAft>
                <a:spcPts val="0"/>
              </a:spcAft>
              <a:buClr>
                <a:schemeClr val="dk1"/>
              </a:buClr>
              <a:buSzPts val="1400"/>
              <a:buFont typeface="Chivo"/>
              <a:buChar char="■"/>
              <a:defRPr sz="1400" b="0" i="0" u="none" strike="noStrike" cap="none">
                <a:solidFill>
                  <a:schemeClr val="accent1"/>
                </a:solidFill>
                <a:latin typeface="Barlow"/>
                <a:ea typeface="Barlow"/>
                <a:cs typeface="Barlow"/>
                <a:sym typeface="Barlow"/>
              </a:defRPr>
            </a:lvl6pPr>
            <a:lvl7pPr marL="3200400" marR="0" lvl="6" indent="-317500" algn="l" rtl="0">
              <a:lnSpc>
                <a:spcPct val="100000"/>
              </a:lnSpc>
              <a:spcBef>
                <a:spcPts val="0"/>
              </a:spcBef>
              <a:spcAft>
                <a:spcPts val="0"/>
              </a:spcAft>
              <a:buClr>
                <a:schemeClr val="dk1"/>
              </a:buClr>
              <a:buSzPts val="1400"/>
              <a:buFont typeface="Chivo"/>
              <a:buChar char="●"/>
              <a:defRPr sz="1400" b="0" i="0" u="none" strike="noStrike" cap="none">
                <a:solidFill>
                  <a:schemeClr val="accent1"/>
                </a:solidFill>
                <a:latin typeface="Barlow"/>
                <a:ea typeface="Barlow"/>
                <a:cs typeface="Barlow"/>
                <a:sym typeface="Barlow"/>
              </a:defRPr>
            </a:lvl7pPr>
            <a:lvl8pPr marL="3657600" marR="0" lvl="7" indent="-317500" algn="l" rtl="0">
              <a:lnSpc>
                <a:spcPct val="100000"/>
              </a:lnSpc>
              <a:spcBef>
                <a:spcPts val="0"/>
              </a:spcBef>
              <a:spcAft>
                <a:spcPts val="0"/>
              </a:spcAft>
              <a:buClr>
                <a:schemeClr val="dk1"/>
              </a:buClr>
              <a:buSzPts val="1400"/>
              <a:buFont typeface="Chivo"/>
              <a:buChar char="○"/>
              <a:defRPr sz="1400" b="0" i="0" u="none" strike="noStrike" cap="none">
                <a:solidFill>
                  <a:schemeClr val="accent1"/>
                </a:solidFill>
                <a:latin typeface="Barlow"/>
                <a:ea typeface="Barlow"/>
                <a:cs typeface="Barlow"/>
                <a:sym typeface="Barlow"/>
              </a:defRPr>
            </a:lvl8pPr>
            <a:lvl9pPr marL="4114800" marR="0" lvl="8" indent="-317500" algn="l" rtl="0">
              <a:lnSpc>
                <a:spcPct val="100000"/>
              </a:lnSpc>
              <a:spcBef>
                <a:spcPts val="0"/>
              </a:spcBef>
              <a:spcAft>
                <a:spcPts val="0"/>
              </a:spcAft>
              <a:buClr>
                <a:schemeClr val="dk1"/>
              </a:buClr>
              <a:buSzPts val="1400"/>
              <a:buFont typeface="Chivo"/>
              <a:buChar char="■"/>
              <a:defRPr sz="1400" b="0" i="0" u="none" strike="noStrike" cap="none">
                <a:solidFill>
                  <a:schemeClr val="accent1"/>
                </a:solidFill>
                <a:latin typeface="Barlow"/>
                <a:ea typeface="Barlow"/>
                <a:cs typeface="Barlow"/>
                <a:sym typeface="Barlow"/>
              </a:defRPr>
            </a:lvl9pPr>
          </a:lstStyle>
          <a:p>
            <a:pPr marL="457200" marR="0" lvl="0" indent="-292100" algn="just" defTabSz="914400" rtl="0" eaLnBrk="1" fontAlgn="auto" latinLnBrk="0" hangingPunct="1">
              <a:lnSpc>
                <a:spcPct val="150000"/>
              </a:lnSpc>
              <a:spcBef>
                <a:spcPts val="0"/>
              </a:spcBef>
              <a:spcAft>
                <a:spcPts val="0"/>
              </a:spcAft>
              <a:buClr>
                <a:srgbClr val="BA68C8"/>
              </a:buClr>
              <a:buSzPts val="1000"/>
              <a:buFont typeface="Chivo"/>
              <a:buChar char="●"/>
              <a:tabLst/>
              <a:defRPr/>
            </a:pPr>
            <a:r>
              <a:rPr kumimoji="0" lang="en-US" sz="12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Barlow"/>
              </a:rPr>
              <a:t>No electricity when there is no wind, very high wind.</a:t>
            </a:r>
          </a:p>
          <a:p>
            <a:pPr marL="457200" marR="0" lvl="0" indent="-292100" algn="just" defTabSz="914400" rtl="0" eaLnBrk="1" fontAlgn="auto" latinLnBrk="0" hangingPunct="1">
              <a:lnSpc>
                <a:spcPct val="150000"/>
              </a:lnSpc>
              <a:spcBef>
                <a:spcPts val="0"/>
              </a:spcBef>
              <a:spcAft>
                <a:spcPts val="0"/>
              </a:spcAft>
              <a:buClr>
                <a:srgbClr val="BA68C8"/>
              </a:buClr>
              <a:buSzPts val="1000"/>
              <a:buFont typeface="Chivo"/>
              <a:buChar char="●"/>
              <a:tabLst/>
              <a:defRPr/>
            </a:pPr>
            <a:r>
              <a:rPr kumimoji="0" lang="en-US" sz="12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Barlow"/>
              </a:rPr>
              <a:t>Suggestions given in the web app for installing wind turbines based on location are limited areas as high wind power can be generated only in certain areas.</a:t>
            </a:r>
          </a:p>
          <a:p>
            <a:pPr marL="457200" marR="0" lvl="0" indent="-292100" algn="just" defTabSz="914400" rtl="0" eaLnBrk="1" fontAlgn="auto" latinLnBrk="0" hangingPunct="1">
              <a:lnSpc>
                <a:spcPct val="150000"/>
              </a:lnSpc>
              <a:spcBef>
                <a:spcPts val="0"/>
              </a:spcBef>
              <a:spcAft>
                <a:spcPts val="0"/>
              </a:spcAft>
              <a:buClr>
                <a:srgbClr val="BA68C8"/>
              </a:buClr>
              <a:buSzPts val="1000"/>
              <a:buFont typeface="Chivo"/>
              <a:buChar char="●"/>
              <a:tabLst/>
              <a:defRPr/>
            </a:pPr>
            <a:r>
              <a:rPr lang="en-US" sz="1200" dirty="0">
                <a:solidFill>
                  <a:srgbClr val="000000"/>
                </a:solidFill>
                <a:latin typeface="Times New Roman" panose="02020603050405020304" pitchFamily="18" charset="0"/>
                <a:cs typeface="Times New Roman" panose="02020603050405020304" pitchFamily="18" charset="0"/>
              </a:rPr>
              <a:t>Weather</a:t>
            </a:r>
            <a:r>
              <a:rPr kumimoji="0" lang="en-US" sz="12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Barlow"/>
              </a:rPr>
              <a:t> is unpredictable as there are a lot of factors that affect weather.</a:t>
            </a:r>
          </a:p>
          <a:p>
            <a:pPr marL="457200" marR="0" lvl="0" indent="-292100" algn="just" defTabSz="914400" rtl="0" eaLnBrk="1" fontAlgn="auto" latinLnBrk="0" hangingPunct="1">
              <a:lnSpc>
                <a:spcPct val="150000"/>
              </a:lnSpc>
              <a:spcBef>
                <a:spcPts val="0"/>
              </a:spcBef>
              <a:spcAft>
                <a:spcPts val="0"/>
              </a:spcAft>
              <a:buClr>
                <a:srgbClr val="BA68C8"/>
              </a:buClr>
              <a:buSzPts val="1000"/>
              <a:buFont typeface="Chivo"/>
              <a:buChar char="●"/>
              <a:tabLst/>
              <a:defRPr/>
            </a:pPr>
            <a:r>
              <a:rPr kumimoji="0" lang="en-US" sz="12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Barlow"/>
              </a:rPr>
              <a:t>Selling power produced through wind farms.</a:t>
            </a:r>
          </a:p>
          <a:p>
            <a:pPr marL="457200" marR="0" lvl="0" indent="-292100" algn="just" defTabSz="914400" rtl="0" eaLnBrk="1" fontAlgn="auto" latinLnBrk="0" hangingPunct="1">
              <a:lnSpc>
                <a:spcPct val="150000"/>
              </a:lnSpc>
              <a:spcBef>
                <a:spcPts val="0"/>
              </a:spcBef>
              <a:spcAft>
                <a:spcPts val="0"/>
              </a:spcAft>
              <a:buClr>
                <a:srgbClr val="BA68C8"/>
              </a:buClr>
              <a:buSzPts val="1000"/>
              <a:buFont typeface="Chivo"/>
              <a:buChar char="●"/>
              <a:tabLst/>
              <a:defRPr/>
            </a:pPr>
            <a:r>
              <a:rPr kumimoji="0" lang="en-US" sz="12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Barlow"/>
              </a:rPr>
              <a:t>Power generated can’t be stored.</a:t>
            </a:r>
          </a:p>
          <a:p>
            <a:pPr marL="457200" marR="0" lvl="0" indent="-292100" algn="l" defTabSz="914400" rtl="0" eaLnBrk="1" fontAlgn="auto" latinLnBrk="0" hangingPunct="1">
              <a:lnSpc>
                <a:spcPct val="100000"/>
              </a:lnSpc>
              <a:spcBef>
                <a:spcPts val="0"/>
              </a:spcBef>
              <a:spcAft>
                <a:spcPts val="0"/>
              </a:spcAft>
              <a:buClr>
                <a:srgbClr val="BA68C8"/>
              </a:buClr>
              <a:buSzPts val="1000"/>
              <a:buFont typeface="Chivo"/>
              <a:buChar char="●"/>
              <a:tabLst/>
              <a:defRPr/>
            </a:pPr>
            <a:endParaRPr kumimoji="0" lang="en-US" sz="1400" b="0" i="0" u="none" strike="noStrike" kern="0" cap="none" spc="0" normalizeH="0" baseline="0" noProof="0" dirty="0">
              <a:ln>
                <a:noFill/>
              </a:ln>
              <a:solidFill>
                <a:srgbClr val="666666"/>
              </a:solidFill>
              <a:effectLst/>
              <a:uLnTx/>
              <a:uFillTx/>
              <a:latin typeface="Barlow"/>
              <a:sym typeface="Barlow"/>
            </a:endParaRPr>
          </a:p>
        </p:txBody>
      </p:sp>
      <p:sp>
        <p:nvSpPr>
          <p:cNvPr id="6" name="Title 2">
            <a:extLst>
              <a:ext uri="{FF2B5EF4-FFF2-40B4-BE49-F238E27FC236}">
                <a16:creationId xmlns:a16="http://schemas.microsoft.com/office/drawing/2014/main" id="{1288571F-2918-5567-0DD5-D76A5049B071}"/>
              </a:ext>
            </a:extLst>
          </p:cNvPr>
          <p:cNvSpPr txBox="1">
            <a:spLocks/>
          </p:cNvSpPr>
          <p:nvPr/>
        </p:nvSpPr>
        <p:spPr>
          <a:xfrm>
            <a:off x="713225" y="539500"/>
            <a:ext cx="7717500" cy="538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000"/>
              <a:buFont typeface="Share Tech Mono"/>
              <a:buNone/>
              <a:defRPr sz="3000" b="1" i="0" u="none" strike="noStrike" cap="none">
                <a:solidFill>
                  <a:schemeClr val="accent6"/>
                </a:solidFill>
                <a:latin typeface="Share Tech Mono"/>
                <a:ea typeface="Share Tech Mono"/>
                <a:cs typeface="Share Tech Mono"/>
                <a:sym typeface="Share Tech Mono"/>
              </a:defRPr>
            </a:lvl1pPr>
            <a:lvl2pPr marR="0" lvl="1"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9pPr>
          </a:lstStyle>
          <a:p>
            <a:pPr algn="ctr"/>
            <a:r>
              <a:rPr lang="en-US" dirty="0">
                <a:solidFill>
                  <a:srgbClr val="380093"/>
                </a:solidFill>
                <a:latin typeface="Times New Roman" panose="02020603050405020304" pitchFamily="18" charset="0"/>
                <a:cs typeface="Times New Roman" panose="02020603050405020304" pitchFamily="18" charset="0"/>
              </a:rPr>
              <a:t>LIMITATIONS</a:t>
            </a:r>
          </a:p>
        </p:txBody>
      </p:sp>
      <p:pic>
        <p:nvPicPr>
          <p:cNvPr id="7" name="Picture 4" descr="Windmill GIFs - Get the best GIF on GIPHY">
            <a:extLst>
              <a:ext uri="{FF2B5EF4-FFF2-40B4-BE49-F238E27FC236}">
                <a16:creationId xmlns:a16="http://schemas.microsoft.com/office/drawing/2014/main" id="{FC2F56FF-F6DB-06BD-F6C6-B6D2084A0A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6797" y="2355726"/>
            <a:ext cx="1612776" cy="2015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67040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7E7AB8-87BD-BBEA-EB2B-5DB8CCCE6D1F}"/>
              </a:ext>
            </a:extLst>
          </p:cNvPr>
          <p:cNvSpPr txBox="1">
            <a:spLocks/>
          </p:cNvSpPr>
          <p:nvPr/>
        </p:nvSpPr>
        <p:spPr>
          <a:xfrm>
            <a:off x="559096" y="1077700"/>
            <a:ext cx="7848872" cy="349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accent4"/>
              </a:buClr>
              <a:buSzPts val="1000"/>
              <a:buFont typeface="Chivo"/>
              <a:buChar char="●"/>
              <a:defRPr sz="1400" b="0" i="0" u="none" strike="noStrike" cap="none">
                <a:solidFill>
                  <a:schemeClr val="accent1"/>
                </a:solidFill>
                <a:latin typeface="Barlow"/>
                <a:ea typeface="Barlow"/>
                <a:cs typeface="Barlow"/>
                <a:sym typeface="Barlow"/>
              </a:defRPr>
            </a:lvl1pPr>
            <a:lvl2pPr marL="914400" marR="0" lvl="1" indent="-317500" algn="l" rtl="0">
              <a:lnSpc>
                <a:spcPct val="100000"/>
              </a:lnSpc>
              <a:spcBef>
                <a:spcPts val="0"/>
              </a:spcBef>
              <a:spcAft>
                <a:spcPts val="0"/>
              </a:spcAft>
              <a:buClr>
                <a:schemeClr val="dk1"/>
              </a:buClr>
              <a:buSzPts val="1400"/>
              <a:buFont typeface="Chivo"/>
              <a:buChar char="○"/>
              <a:defRPr sz="1400" b="0" i="0" u="none" strike="noStrike" cap="none">
                <a:solidFill>
                  <a:schemeClr val="accent1"/>
                </a:solidFill>
                <a:latin typeface="Barlow"/>
                <a:ea typeface="Barlow"/>
                <a:cs typeface="Barlow"/>
                <a:sym typeface="Barlow"/>
              </a:defRPr>
            </a:lvl2pPr>
            <a:lvl3pPr marL="1371600" marR="0" lvl="2" indent="-317500" algn="l" rtl="0">
              <a:lnSpc>
                <a:spcPct val="100000"/>
              </a:lnSpc>
              <a:spcBef>
                <a:spcPts val="0"/>
              </a:spcBef>
              <a:spcAft>
                <a:spcPts val="0"/>
              </a:spcAft>
              <a:buClr>
                <a:schemeClr val="dk1"/>
              </a:buClr>
              <a:buSzPts val="1400"/>
              <a:buFont typeface="Chivo"/>
              <a:buChar char="■"/>
              <a:defRPr sz="1400" b="0" i="0" u="none" strike="noStrike" cap="none">
                <a:solidFill>
                  <a:schemeClr val="accent1"/>
                </a:solidFill>
                <a:latin typeface="Barlow"/>
                <a:ea typeface="Barlow"/>
                <a:cs typeface="Barlow"/>
                <a:sym typeface="Barlow"/>
              </a:defRPr>
            </a:lvl3pPr>
            <a:lvl4pPr marL="1828800" marR="0" lvl="3" indent="-317500" algn="l" rtl="0">
              <a:lnSpc>
                <a:spcPct val="100000"/>
              </a:lnSpc>
              <a:spcBef>
                <a:spcPts val="0"/>
              </a:spcBef>
              <a:spcAft>
                <a:spcPts val="0"/>
              </a:spcAft>
              <a:buClr>
                <a:schemeClr val="dk1"/>
              </a:buClr>
              <a:buSzPts val="1400"/>
              <a:buFont typeface="Chivo"/>
              <a:buChar char="●"/>
              <a:defRPr sz="1400" b="0" i="0" u="none" strike="noStrike" cap="none">
                <a:solidFill>
                  <a:schemeClr val="accent1"/>
                </a:solidFill>
                <a:latin typeface="Barlow"/>
                <a:ea typeface="Barlow"/>
                <a:cs typeface="Barlow"/>
                <a:sym typeface="Barlow"/>
              </a:defRPr>
            </a:lvl4pPr>
            <a:lvl5pPr marL="2286000" marR="0" lvl="4" indent="-317500" algn="l" rtl="0">
              <a:lnSpc>
                <a:spcPct val="100000"/>
              </a:lnSpc>
              <a:spcBef>
                <a:spcPts val="0"/>
              </a:spcBef>
              <a:spcAft>
                <a:spcPts val="0"/>
              </a:spcAft>
              <a:buClr>
                <a:schemeClr val="dk1"/>
              </a:buClr>
              <a:buSzPts val="1400"/>
              <a:buFont typeface="Chivo"/>
              <a:buChar char="○"/>
              <a:defRPr sz="1400" b="0" i="0" u="none" strike="noStrike" cap="none">
                <a:solidFill>
                  <a:schemeClr val="accent1"/>
                </a:solidFill>
                <a:latin typeface="Barlow"/>
                <a:ea typeface="Barlow"/>
                <a:cs typeface="Barlow"/>
                <a:sym typeface="Barlow"/>
              </a:defRPr>
            </a:lvl5pPr>
            <a:lvl6pPr marL="2743200" marR="0" lvl="5" indent="-317500" algn="l" rtl="0">
              <a:lnSpc>
                <a:spcPct val="100000"/>
              </a:lnSpc>
              <a:spcBef>
                <a:spcPts val="0"/>
              </a:spcBef>
              <a:spcAft>
                <a:spcPts val="0"/>
              </a:spcAft>
              <a:buClr>
                <a:schemeClr val="dk1"/>
              </a:buClr>
              <a:buSzPts val="1400"/>
              <a:buFont typeface="Chivo"/>
              <a:buChar char="■"/>
              <a:defRPr sz="1400" b="0" i="0" u="none" strike="noStrike" cap="none">
                <a:solidFill>
                  <a:schemeClr val="accent1"/>
                </a:solidFill>
                <a:latin typeface="Barlow"/>
                <a:ea typeface="Barlow"/>
                <a:cs typeface="Barlow"/>
                <a:sym typeface="Barlow"/>
              </a:defRPr>
            </a:lvl6pPr>
            <a:lvl7pPr marL="3200400" marR="0" lvl="6" indent="-317500" algn="l" rtl="0">
              <a:lnSpc>
                <a:spcPct val="100000"/>
              </a:lnSpc>
              <a:spcBef>
                <a:spcPts val="0"/>
              </a:spcBef>
              <a:spcAft>
                <a:spcPts val="0"/>
              </a:spcAft>
              <a:buClr>
                <a:schemeClr val="dk1"/>
              </a:buClr>
              <a:buSzPts val="1400"/>
              <a:buFont typeface="Chivo"/>
              <a:buChar char="●"/>
              <a:defRPr sz="1400" b="0" i="0" u="none" strike="noStrike" cap="none">
                <a:solidFill>
                  <a:schemeClr val="accent1"/>
                </a:solidFill>
                <a:latin typeface="Barlow"/>
                <a:ea typeface="Barlow"/>
                <a:cs typeface="Barlow"/>
                <a:sym typeface="Barlow"/>
              </a:defRPr>
            </a:lvl7pPr>
            <a:lvl8pPr marL="3657600" marR="0" lvl="7" indent="-317500" algn="l" rtl="0">
              <a:lnSpc>
                <a:spcPct val="100000"/>
              </a:lnSpc>
              <a:spcBef>
                <a:spcPts val="0"/>
              </a:spcBef>
              <a:spcAft>
                <a:spcPts val="0"/>
              </a:spcAft>
              <a:buClr>
                <a:schemeClr val="dk1"/>
              </a:buClr>
              <a:buSzPts val="1400"/>
              <a:buFont typeface="Chivo"/>
              <a:buChar char="○"/>
              <a:defRPr sz="1400" b="0" i="0" u="none" strike="noStrike" cap="none">
                <a:solidFill>
                  <a:schemeClr val="accent1"/>
                </a:solidFill>
                <a:latin typeface="Barlow"/>
                <a:ea typeface="Barlow"/>
                <a:cs typeface="Barlow"/>
                <a:sym typeface="Barlow"/>
              </a:defRPr>
            </a:lvl8pPr>
            <a:lvl9pPr marL="4114800" marR="0" lvl="8" indent="-317500" algn="l" rtl="0">
              <a:lnSpc>
                <a:spcPct val="100000"/>
              </a:lnSpc>
              <a:spcBef>
                <a:spcPts val="0"/>
              </a:spcBef>
              <a:spcAft>
                <a:spcPts val="0"/>
              </a:spcAft>
              <a:buClr>
                <a:schemeClr val="dk1"/>
              </a:buClr>
              <a:buSzPts val="1400"/>
              <a:buFont typeface="Chivo"/>
              <a:buChar char="■"/>
              <a:defRPr sz="1400" b="0" i="0" u="none" strike="noStrike" cap="none">
                <a:solidFill>
                  <a:schemeClr val="accent1"/>
                </a:solidFill>
                <a:latin typeface="Barlow"/>
                <a:ea typeface="Barlow"/>
                <a:cs typeface="Barlow"/>
                <a:sym typeface="Barlow"/>
              </a:defRPr>
            </a:lvl9pPr>
          </a:lstStyle>
          <a:p>
            <a:pPr algn="just">
              <a:lnSpc>
                <a:spcPct val="150000"/>
              </a:lnSpc>
              <a:buClr>
                <a:srgbClr val="BA68C8"/>
              </a:buClr>
              <a:defRPr/>
            </a:pPr>
            <a:r>
              <a:rPr lang="en-US" sz="1200" dirty="0">
                <a:solidFill>
                  <a:schemeClr val="tx1"/>
                </a:solidFill>
                <a:effectLst/>
                <a:latin typeface="Times New Roman" panose="02020603050405020304" pitchFamily="18" charset="0"/>
                <a:ea typeface="MS Mincho" panose="02020609040205080304" pitchFamily="49" charset="-128"/>
              </a:rPr>
              <a:t>It is difficult for wind farm owners and wind energy producers to evacuate maximum energy to the grid or their customers with short-term forecasting, achieve customer satisfaction and avoid penalties.</a:t>
            </a:r>
          </a:p>
          <a:p>
            <a:pPr algn="just">
              <a:lnSpc>
                <a:spcPct val="150000"/>
              </a:lnSpc>
              <a:buClr>
                <a:srgbClr val="BA68C8"/>
              </a:buClr>
              <a:defRPr/>
            </a:pPr>
            <a:r>
              <a:rPr lang="en-US" sz="1200" dirty="0">
                <a:solidFill>
                  <a:schemeClr val="tx1"/>
                </a:solidFill>
                <a:effectLst/>
                <a:latin typeface="Times New Roman" panose="02020603050405020304" pitchFamily="18" charset="0"/>
                <a:ea typeface="MS Mincho" panose="02020609040205080304" pitchFamily="49" charset="-128"/>
              </a:rPr>
              <a:t>Thus, week ahead wind power forecast with time series forecasting using ensemble and machine learning is proposed. </a:t>
            </a:r>
          </a:p>
          <a:p>
            <a:pPr algn="just">
              <a:lnSpc>
                <a:spcPct val="150000"/>
              </a:lnSpc>
              <a:buClr>
                <a:srgbClr val="BA68C8"/>
              </a:buClr>
              <a:defRPr/>
            </a:pPr>
            <a:r>
              <a:rPr lang="en-US" sz="1200" dirty="0">
                <a:solidFill>
                  <a:schemeClr val="tx1"/>
                </a:solidFill>
                <a:effectLst/>
                <a:latin typeface="Times New Roman" panose="02020603050405020304" pitchFamily="18" charset="0"/>
                <a:ea typeface="MS Mincho" panose="02020609040205080304" pitchFamily="49" charset="-128"/>
              </a:rPr>
              <a:t>Among the proposed algorithms random forest algorithm gave the highest accuracy with less error value. </a:t>
            </a:r>
          </a:p>
          <a:p>
            <a:pPr algn="just">
              <a:lnSpc>
                <a:spcPct val="150000"/>
              </a:lnSpc>
              <a:buClr>
                <a:srgbClr val="BA68C8"/>
              </a:buClr>
              <a:defRPr/>
            </a:pPr>
            <a:r>
              <a:rPr lang="en-US" sz="1200" dirty="0">
                <a:solidFill>
                  <a:schemeClr val="tx1"/>
                </a:solidFill>
                <a:effectLst/>
                <a:latin typeface="Times New Roman" panose="02020603050405020304" pitchFamily="18" charset="0"/>
                <a:ea typeface="MS Mincho" panose="02020609040205080304" pitchFamily="49" charset="-128"/>
              </a:rPr>
              <a:t>Therefore, it is deployed as a web app using </a:t>
            </a:r>
            <a:r>
              <a:rPr lang="en-US" sz="1200" dirty="0" err="1">
                <a:solidFill>
                  <a:schemeClr val="tx1"/>
                </a:solidFill>
                <a:effectLst/>
                <a:latin typeface="Times New Roman" panose="02020603050405020304" pitchFamily="18" charset="0"/>
                <a:ea typeface="MS Mincho" panose="02020609040205080304" pitchFamily="49" charset="-128"/>
              </a:rPr>
              <a:t>Streamlit</a:t>
            </a:r>
            <a:r>
              <a:rPr lang="en-US" sz="1200" dirty="0">
                <a:solidFill>
                  <a:schemeClr val="tx1"/>
                </a:solidFill>
                <a:effectLst/>
                <a:latin typeface="Times New Roman" panose="02020603050405020304" pitchFamily="18" charset="0"/>
                <a:ea typeface="MS Mincho" panose="02020609040205080304" pitchFamily="49" charset="-128"/>
              </a:rPr>
              <a:t> and integrated with the main website.</a:t>
            </a:r>
          </a:p>
          <a:p>
            <a:pPr algn="just">
              <a:lnSpc>
                <a:spcPct val="150000"/>
              </a:lnSpc>
              <a:buClr>
                <a:srgbClr val="BA68C8"/>
              </a:buClr>
              <a:defRPr/>
            </a:pPr>
            <a:r>
              <a:rPr lang="en-US" sz="1200" dirty="0">
                <a:solidFill>
                  <a:schemeClr val="tx1"/>
                </a:solidFill>
                <a:effectLst/>
                <a:latin typeface="Times New Roman" panose="02020603050405020304" pitchFamily="18" charset="0"/>
                <a:ea typeface="MS Mincho" panose="02020609040205080304" pitchFamily="49" charset="-128"/>
              </a:rPr>
              <a:t>In future, this work can be extended by including windmill specs as parameters in the dataset to train the algorithms and provide users with individual and cumulative week-ahead forecasts for all windmills in wind farms. </a:t>
            </a:r>
          </a:p>
          <a:p>
            <a:pPr algn="just">
              <a:lnSpc>
                <a:spcPct val="150000"/>
              </a:lnSpc>
              <a:buClr>
                <a:srgbClr val="BA68C8"/>
              </a:buClr>
              <a:defRPr/>
            </a:pPr>
            <a:r>
              <a:rPr lang="en-US" sz="1200" dirty="0">
                <a:solidFill>
                  <a:schemeClr val="tx1"/>
                </a:solidFill>
                <a:effectLst/>
                <a:latin typeface="Times New Roman" panose="02020603050405020304" pitchFamily="18" charset="0"/>
                <a:ea typeface="MS Mincho" panose="02020609040205080304" pitchFamily="49" charset="-128"/>
              </a:rPr>
              <a:t>In future, this work can be extended by adding windmill height and wind turbine specifications as parameters in the dataset to train the algorithms and provide users with a customized week-ahead forecast for their wind farms.</a:t>
            </a:r>
            <a:endParaRPr lang="en-IN" sz="1200" dirty="0">
              <a:solidFill>
                <a:schemeClr val="tx1"/>
              </a:solidFill>
              <a:effectLst/>
              <a:latin typeface="Times New Roman" panose="02020603050405020304" pitchFamily="18" charset="0"/>
              <a:ea typeface="MS Mincho" panose="02020609040205080304" pitchFamily="49" charset="-128"/>
            </a:endParaRPr>
          </a:p>
          <a:p>
            <a:pPr marL="457200" marR="0" lvl="0" indent="-292100" algn="l" defTabSz="914400" rtl="0" eaLnBrk="1" fontAlgn="auto" latinLnBrk="0" hangingPunct="1">
              <a:lnSpc>
                <a:spcPct val="100000"/>
              </a:lnSpc>
              <a:spcBef>
                <a:spcPts val="0"/>
              </a:spcBef>
              <a:spcAft>
                <a:spcPts val="0"/>
              </a:spcAft>
              <a:buClr>
                <a:srgbClr val="BA68C8"/>
              </a:buClr>
              <a:buSzPts val="1000"/>
              <a:buFont typeface="Chivo"/>
              <a:buChar char="●"/>
              <a:tabLst/>
              <a:defRPr/>
            </a:pPr>
            <a:endParaRPr kumimoji="0" lang="en-US" sz="1200" b="0" i="0" u="none" strike="noStrike" kern="0" cap="none" spc="0" normalizeH="0" baseline="0" noProof="0" dirty="0">
              <a:ln>
                <a:noFill/>
              </a:ln>
              <a:solidFill>
                <a:schemeClr val="tx1"/>
              </a:solidFill>
              <a:effectLst/>
              <a:uLnTx/>
              <a:uFillTx/>
              <a:latin typeface="Barlow"/>
              <a:sym typeface="Barlow"/>
            </a:endParaRPr>
          </a:p>
        </p:txBody>
      </p:sp>
      <p:sp>
        <p:nvSpPr>
          <p:cNvPr id="3" name="Title 2">
            <a:extLst>
              <a:ext uri="{FF2B5EF4-FFF2-40B4-BE49-F238E27FC236}">
                <a16:creationId xmlns:a16="http://schemas.microsoft.com/office/drawing/2014/main" id="{7BA5ED4A-927F-DC95-DE5E-8DD2ACD49AFD}"/>
              </a:ext>
            </a:extLst>
          </p:cNvPr>
          <p:cNvSpPr txBox="1">
            <a:spLocks/>
          </p:cNvSpPr>
          <p:nvPr/>
        </p:nvSpPr>
        <p:spPr>
          <a:xfrm>
            <a:off x="713225" y="539500"/>
            <a:ext cx="7717500" cy="538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000"/>
              <a:buFont typeface="Share Tech Mono"/>
              <a:buNone/>
              <a:defRPr sz="3000" b="1" i="0" u="none" strike="noStrike" cap="none">
                <a:solidFill>
                  <a:schemeClr val="accent6"/>
                </a:solidFill>
                <a:latin typeface="Share Tech Mono"/>
                <a:ea typeface="Share Tech Mono"/>
                <a:cs typeface="Share Tech Mono"/>
                <a:sym typeface="Share Tech Mono"/>
              </a:defRPr>
            </a:lvl1pPr>
            <a:lvl2pPr marR="0" lvl="1"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9pPr>
          </a:lstStyle>
          <a:p>
            <a:pPr algn="ctr"/>
            <a:r>
              <a:rPr lang="en-US" dirty="0">
                <a:solidFill>
                  <a:srgbClr val="380093"/>
                </a:solidFill>
                <a:latin typeface="Times New Roman" panose="02020603050405020304" pitchFamily="18" charset="0"/>
                <a:cs typeface="Times New Roman" panose="02020603050405020304" pitchFamily="18" charset="0"/>
              </a:rPr>
              <a:t>CONCLUSION AND FUTURE WORK</a:t>
            </a:r>
          </a:p>
        </p:txBody>
      </p:sp>
    </p:spTree>
    <p:extLst>
      <p:ext uri="{BB962C8B-B14F-4D97-AF65-F5344CB8AC3E}">
        <p14:creationId xmlns:p14="http://schemas.microsoft.com/office/powerpoint/2010/main" val="16374920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741401" y="195486"/>
            <a:ext cx="7661196" cy="597681"/>
          </a:xfrm>
        </p:spPr>
        <p:txBody>
          <a:bodyPr>
            <a:normAutofit/>
          </a:bodyPr>
          <a:lstStyle/>
          <a:p>
            <a:pPr algn="ctr"/>
            <a:r>
              <a:rPr lang="en-US" altLang="ko-KR" sz="3000" dirty="0">
                <a:effectLst/>
                <a:latin typeface="Times New Roman" panose="02020603050405020304" pitchFamily="18" charset="0"/>
                <a:cs typeface="Times New Roman" panose="02020603050405020304" pitchFamily="18" charset="0"/>
              </a:rPr>
              <a:t>REFERENCES</a:t>
            </a:r>
            <a:endParaRPr lang="ko-KR" altLang="en-US" sz="3000" dirty="0">
              <a:effectLst/>
              <a:latin typeface="Times New Roman" panose="02020603050405020304" pitchFamily="18" charset="0"/>
              <a:cs typeface="Times New Roman" panose="02020603050405020304" pitchFamily="18" charset="0"/>
            </a:endParaRPr>
          </a:p>
        </p:txBody>
      </p:sp>
      <p:sp>
        <p:nvSpPr>
          <p:cNvPr id="37" name="내용 개체 틀 36"/>
          <p:cNvSpPr>
            <a:spLocks noGrp="1"/>
          </p:cNvSpPr>
          <p:nvPr>
            <p:ph idx="1"/>
          </p:nvPr>
        </p:nvSpPr>
        <p:spPr>
          <a:xfrm>
            <a:off x="611560" y="1131590"/>
            <a:ext cx="7920880" cy="3608090"/>
          </a:xfrm>
        </p:spPr>
        <p:txBody>
          <a:bodyPr>
            <a:noAutofit/>
          </a:bodyPr>
          <a:lstStyle/>
          <a:p>
            <a:pPr algn="just">
              <a:lnSpc>
                <a:spcPct val="150000"/>
              </a:lnSpc>
            </a:pPr>
            <a:r>
              <a:rPr lang="en-IN" i="0" dirty="0">
                <a:solidFill>
                  <a:schemeClr val="tx1"/>
                </a:solidFill>
                <a:latin typeface="Times New Roman" panose="02020603050405020304" pitchFamily="18" charset="0"/>
                <a:cs typeface="Times New Roman" panose="02020603050405020304" pitchFamily="18" charset="0"/>
              </a:rPr>
              <a:t>[1] </a:t>
            </a:r>
            <a:r>
              <a:rPr lang="en-US" i="0" dirty="0">
                <a:solidFill>
                  <a:schemeClr val="tx1"/>
                </a:solidFill>
                <a:latin typeface="Times New Roman" panose="02020603050405020304" pitchFamily="18" charset="0"/>
                <a:cs typeface="Times New Roman" panose="02020603050405020304" pitchFamily="18" charset="0"/>
              </a:rPr>
              <a:t>S. </a:t>
            </a:r>
            <a:r>
              <a:rPr lang="en-US" i="0" dirty="0" err="1">
                <a:solidFill>
                  <a:schemeClr val="tx1"/>
                </a:solidFill>
                <a:latin typeface="Times New Roman" panose="02020603050405020304" pitchFamily="18" charset="0"/>
                <a:cs typeface="Times New Roman" panose="02020603050405020304" pitchFamily="18" charset="0"/>
              </a:rPr>
              <a:t>Gireesh</a:t>
            </a:r>
            <a:r>
              <a:rPr lang="en-US" i="0" dirty="0">
                <a:solidFill>
                  <a:schemeClr val="tx1"/>
                </a:solidFill>
                <a:latin typeface="Times New Roman" panose="02020603050405020304" pitchFamily="18" charset="0"/>
                <a:cs typeface="Times New Roman" panose="02020603050405020304" pitchFamily="18" charset="0"/>
              </a:rPr>
              <a:t>, B. Pradhan, C. Shri, A. Singhal, S. </a:t>
            </a:r>
            <a:r>
              <a:rPr lang="en-US" i="0" dirty="0" err="1">
                <a:solidFill>
                  <a:schemeClr val="tx1"/>
                </a:solidFill>
                <a:latin typeface="Times New Roman" panose="02020603050405020304" pitchFamily="18" charset="0"/>
                <a:cs typeface="Times New Roman" panose="02020603050405020304" pitchFamily="18" charset="0"/>
              </a:rPr>
              <a:t>Bakshi</a:t>
            </a:r>
            <a:r>
              <a:rPr lang="en-US" i="0" dirty="0">
                <a:solidFill>
                  <a:schemeClr val="tx1"/>
                </a:solidFill>
                <a:latin typeface="Times New Roman" panose="02020603050405020304" pitchFamily="18" charset="0"/>
                <a:cs typeface="Times New Roman" panose="02020603050405020304" pitchFamily="18" charset="0"/>
              </a:rPr>
              <a:t>, and M. Iyer, “STATEMENT OF REASONS Central Electricity Regulatory Commission (Deviation Settlement Mechanism and Related Matters) (Third Amendment) Regulations, 2016,” 2016. Available at: </a:t>
            </a:r>
            <a:r>
              <a:rPr lang="en-US" i="0" dirty="0">
                <a:solidFill>
                  <a:schemeClr val="tx1"/>
                </a:solidFill>
                <a:latin typeface="Times New Roman" panose="02020603050405020304" pitchFamily="18" charset="0"/>
                <a:cs typeface="Times New Roman" panose="02020603050405020304" pitchFamily="18" charset="0"/>
                <a:hlinkClick r:id="rId3"/>
              </a:rPr>
              <a:t>https://cercind.gov.in/2016/regulation/SOR123.pdf</a:t>
            </a:r>
            <a:endParaRPr lang="en-US" i="0" dirty="0">
              <a:solidFill>
                <a:schemeClr val="tx1"/>
              </a:solidFill>
              <a:latin typeface="Times New Roman" panose="02020603050405020304" pitchFamily="18" charset="0"/>
              <a:cs typeface="Times New Roman" panose="02020603050405020304" pitchFamily="18" charset="0"/>
            </a:endParaRPr>
          </a:p>
          <a:p>
            <a:pPr algn="just">
              <a:lnSpc>
                <a:spcPct val="150000"/>
              </a:lnSpc>
            </a:pPr>
            <a:r>
              <a:rPr lang="en-IN" altLang="ko-KR" i="0" dirty="0">
                <a:solidFill>
                  <a:schemeClr val="tx1"/>
                </a:solidFill>
                <a:latin typeface="Times New Roman" panose="02020603050405020304" pitchFamily="18" charset="0"/>
                <a:cs typeface="Times New Roman" panose="02020603050405020304" pitchFamily="18" charset="0"/>
              </a:rPr>
              <a:t>[2] </a:t>
            </a:r>
            <a:r>
              <a:rPr lang="en-US" altLang="ko-KR" i="0" dirty="0">
                <a:solidFill>
                  <a:schemeClr val="tx1"/>
                </a:solidFill>
                <a:latin typeface="Times New Roman" panose="02020603050405020304" pitchFamily="18" charset="0"/>
                <a:cs typeface="Times New Roman" panose="02020603050405020304" pitchFamily="18" charset="0"/>
              </a:rPr>
              <a:t>T. Ding, M. Yang, Y. Yu, and F. Yan, “Week-ahead Predictions of Wind Power Based on Weather Classification,” 2020 IEEE/IAS Industrial and Commercial Power System Asia (I&amp;CPS Asia), Jul. 2020, pp. 623-631,  </a:t>
            </a:r>
            <a:r>
              <a:rPr lang="en-US" altLang="ko-KR" i="0" dirty="0" err="1">
                <a:solidFill>
                  <a:schemeClr val="tx1"/>
                </a:solidFill>
                <a:latin typeface="Times New Roman" panose="02020603050405020304" pitchFamily="18" charset="0"/>
                <a:cs typeface="Times New Roman" panose="02020603050405020304" pitchFamily="18" charset="0"/>
              </a:rPr>
              <a:t>doi</a:t>
            </a:r>
            <a:r>
              <a:rPr lang="en-US" altLang="ko-KR" i="0" dirty="0">
                <a:solidFill>
                  <a:schemeClr val="tx1"/>
                </a:solidFill>
                <a:latin typeface="Times New Roman" panose="02020603050405020304" pitchFamily="18" charset="0"/>
                <a:cs typeface="Times New Roman" panose="02020603050405020304" pitchFamily="18" charset="0"/>
              </a:rPr>
              <a:t>: 10.1109/icpsasia48933.2020.9208458. </a:t>
            </a:r>
          </a:p>
          <a:p>
            <a:pPr algn="just">
              <a:lnSpc>
                <a:spcPct val="150000"/>
              </a:lnSpc>
            </a:pPr>
            <a:r>
              <a:rPr lang="en-IN" altLang="ko-KR" i="0" dirty="0">
                <a:solidFill>
                  <a:schemeClr val="tx1"/>
                </a:solidFill>
                <a:latin typeface="Times New Roman" panose="02020603050405020304" pitchFamily="18" charset="0"/>
                <a:cs typeface="Times New Roman" panose="02020603050405020304" pitchFamily="18" charset="0"/>
              </a:rPr>
              <a:t>[3] A. L. Suárez-</a:t>
            </a:r>
            <a:r>
              <a:rPr lang="en-IN" altLang="ko-KR" i="0" dirty="0" err="1">
                <a:solidFill>
                  <a:schemeClr val="tx1"/>
                </a:solidFill>
                <a:latin typeface="Times New Roman" panose="02020603050405020304" pitchFamily="18" charset="0"/>
                <a:cs typeface="Times New Roman" panose="02020603050405020304" pitchFamily="18" charset="0"/>
              </a:rPr>
              <a:t>Cetrulo</a:t>
            </a:r>
            <a:r>
              <a:rPr lang="en-IN" altLang="ko-KR" i="0" dirty="0">
                <a:solidFill>
                  <a:schemeClr val="tx1"/>
                </a:solidFill>
                <a:latin typeface="Times New Roman" panose="02020603050405020304" pitchFamily="18" charset="0"/>
                <a:cs typeface="Times New Roman" panose="02020603050405020304" pitchFamily="18" charset="0"/>
              </a:rPr>
              <a:t>, L. Burnham-King, D. Haughton, and R. S. </a:t>
            </a:r>
            <a:r>
              <a:rPr lang="en-IN" altLang="ko-KR" i="0" dirty="0" err="1">
                <a:solidFill>
                  <a:schemeClr val="tx1"/>
                </a:solidFill>
                <a:latin typeface="Times New Roman" panose="02020603050405020304" pitchFamily="18" charset="0"/>
                <a:cs typeface="Times New Roman" panose="02020603050405020304" pitchFamily="18" charset="0"/>
              </a:rPr>
              <a:t>Carbajo</a:t>
            </a:r>
            <a:r>
              <a:rPr lang="en-IN" altLang="ko-KR" i="0" dirty="0">
                <a:solidFill>
                  <a:schemeClr val="tx1"/>
                </a:solidFill>
                <a:latin typeface="Times New Roman" panose="02020603050405020304" pitchFamily="18" charset="0"/>
                <a:cs typeface="Times New Roman" panose="02020603050405020304" pitchFamily="18" charset="0"/>
              </a:rPr>
              <a:t>, “Wind power forecasting using ensemble learning for day-ahead energy trading,” Renewable Energy, vol. 191, pp. 685–698, May 2022, </a:t>
            </a:r>
            <a:r>
              <a:rPr lang="en-IN" altLang="ko-KR" i="0" dirty="0" err="1">
                <a:solidFill>
                  <a:schemeClr val="tx1"/>
                </a:solidFill>
                <a:latin typeface="Times New Roman" panose="02020603050405020304" pitchFamily="18" charset="0"/>
                <a:cs typeface="Times New Roman" panose="02020603050405020304" pitchFamily="18" charset="0"/>
              </a:rPr>
              <a:t>doi</a:t>
            </a:r>
            <a:r>
              <a:rPr lang="en-IN" altLang="ko-KR" i="0" dirty="0">
                <a:solidFill>
                  <a:schemeClr val="tx1"/>
                </a:solidFill>
                <a:latin typeface="Times New Roman" panose="02020603050405020304" pitchFamily="18" charset="0"/>
                <a:cs typeface="Times New Roman" panose="02020603050405020304" pitchFamily="18" charset="0"/>
              </a:rPr>
              <a:t>: 10.1016/j.renene.2022.04.032. </a:t>
            </a:r>
          </a:p>
          <a:p>
            <a:pPr algn="just">
              <a:lnSpc>
                <a:spcPct val="150000"/>
              </a:lnSpc>
            </a:pPr>
            <a:r>
              <a:rPr lang="en-IN" altLang="ko-KR" i="0" dirty="0">
                <a:solidFill>
                  <a:schemeClr val="tx1"/>
                </a:solidFill>
                <a:latin typeface="Times New Roman" panose="02020603050405020304" pitchFamily="18" charset="0"/>
                <a:cs typeface="Times New Roman" panose="02020603050405020304" pitchFamily="18" charset="0"/>
              </a:rPr>
              <a:t>[4] </a:t>
            </a:r>
            <a:r>
              <a:rPr lang="en-US" altLang="ko-KR" i="0" dirty="0">
                <a:solidFill>
                  <a:schemeClr val="tx1"/>
                </a:solidFill>
                <a:latin typeface="Times New Roman" panose="02020603050405020304" pitchFamily="18" charset="0"/>
                <a:cs typeface="Times New Roman" panose="02020603050405020304" pitchFamily="18" charset="0"/>
              </a:rPr>
              <a:t>P. R. Anisha, C. Kishor Kumar Reddy, and N. Yasmeen, “Predicting the Energy Output of Wind Turbine Based on Weather Condition,” Smart Computing Techniques and Applications, pp. 683–691, 2021, </a:t>
            </a:r>
            <a:r>
              <a:rPr lang="en-US" altLang="ko-KR" i="0" dirty="0" err="1">
                <a:solidFill>
                  <a:schemeClr val="tx1"/>
                </a:solidFill>
                <a:latin typeface="Times New Roman" panose="02020603050405020304" pitchFamily="18" charset="0"/>
                <a:cs typeface="Times New Roman" panose="02020603050405020304" pitchFamily="18" charset="0"/>
              </a:rPr>
              <a:t>doi</a:t>
            </a:r>
            <a:r>
              <a:rPr lang="en-US" altLang="ko-KR" i="0" dirty="0">
                <a:solidFill>
                  <a:schemeClr val="tx1"/>
                </a:solidFill>
                <a:latin typeface="Times New Roman" panose="02020603050405020304" pitchFamily="18" charset="0"/>
                <a:cs typeface="Times New Roman" panose="02020603050405020304" pitchFamily="18" charset="0"/>
              </a:rPr>
              <a:t>: https://doi.org/10.1007/978-981-16-1502-3_68.</a:t>
            </a:r>
            <a:endParaRPr lang="en-IN" altLang="ko-KR" i="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27584" y="123478"/>
            <a:ext cx="7661196" cy="597681"/>
          </a:xfrm>
        </p:spPr>
        <p:txBody>
          <a:bodyPr>
            <a:normAutofit/>
          </a:bodyPr>
          <a:lstStyle/>
          <a:p>
            <a:pPr algn="ctr"/>
            <a:r>
              <a:rPr lang="en-US" sz="3000" dirty="0">
                <a:effectLst/>
                <a:latin typeface="Times New Roman" panose="02020603050405020304" pitchFamily="18" charset="0"/>
                <a:cs typeface="Times New Roman" panose="02020603050405020304" pitchFamily="18" charset="0"/>
              </a:rPr>
              <a:t>REFERENCES (</a:t>
            </a:r>
            <a:r>
              <a:rPr lang="en-US" sz="3000" dirty="0" err="1">
                <a:effectLst/>
                <a:latin typeface="Times New Roman" panose="02020603050405020304" pitchFamily="18" charset="0"/>
                <a:cs typeface="Times New Roman" panose="02020603050405020304" pitchFamily="18" charset="0"/>
              </a:rPr>
              <a:t>Contd</a:t>
            </a:r>
            <a:r>
              <a:rPr lang="en-US" sz="3000" dirty="0">
                <a:effectLst/>
                <a:latin typeface="Times New Roman" panose="02020603050405020304" pitchFamily="18" charset="0"/>
                <a:cs typeface="Times New Roman" panose="02020603050405020304" pitchFamily="18" charset="0"/>
              </a:rPr>
              <a:t>)</a:t>
            </a:r>
            <a:endParaRPr lang="ko-KR" altLang="en-US" sz="3000" dirty="0">
              <a:effectLst/>
            </a:endParaRPr>
          </a:p>
        </p:txBody>
      </p:sp>
      <p:sp>
        <p:nvSpPr>
          <p:cNvPr id="8" name="내용 개체 틀 36">
            <a:extLst>
              <a:ext uri="{FF2B5EF4-FFF2-40B4-BE49-F238E27FC236}">
                <a16:creationId xmlns:a16="http://schemas.microsoft.com/office/drawing/2014/main" id="{DA61F03D-E5DA-89DB-D69D-8BE372AA4504}"/>
              </a:ext>
            </a:extLst>
          </p:cNvPr>
          <p:cNvSpPr>
            <a:spLocks noGrp="1"/>
          </p:cNvSpPr>
          <p:nvPr>
            <p:ph idx="1"/>
          </p:nvPr>
        </p:nvSpPr>
        <p:spPr>
          <a:xfrm>
            <a:off x="503548" y="1059582"/>
            <a:ext cx="8136904" cy="3672408"/>
          </a:xfrm>
        </p:spPr>
        <p:txBody>
          <a:bodyPr>
            <a:noAutofit/>
          </a:bodyPr>
          <a:lstStyle/>
          <a:p>
            <a:pPr marL="457200" marR="0" lvl="0" indent="-317500" algn="just" defTabSz="914400" rtl="0" eaLnBrk="1" fontAlgn="auto" latinLnBrk="0" hangingPunct="1">
              <a:lnSpc>
                <a:spcPct val="150000"/>
              </a:lnSpc>
              <a:spcBef>
                <a:spcPts val="0"/>
              </a:spcBef>
              <a:spcAft>
                <a:spcPts val="0"/>
              </a:spcAft>
              <a:buClr>
                <a:srgbClr val="666666"/>
              </a:buClr>
              <a:buSzPts val="1400"/>
              <a:buFont typeface="Barlow"/>
              <a:buNone/>
              <a:tabLst/>
              <a:defRPr/>
            </a:pPr>
            <a:r>
              <a:rPr kumimoji="0" lang="en-US" altLang="ko-KR" sz="1200" b="0" i="0" u="none" strike="noStrike" kern="0" cap="none" spc="0" normalizeH="0" baseline="0" noProof="0" dirty="0">
                <a:ln>
                  <a:noFill/>
                </a:ln>
                <a:solidFill>
                  <a:srgbClr val="000000"/>
                </a:solidFill>
                <a:effectLst/>
                <a:uLnTx/>
                <a:uFillTx/>
                <a:latin typeface="Times New Roman" panose="02020603050405020304" pitchFamily="18" charset="0"/>
                <a:ea typeface="맑은 고딕" pitchFamily="50" charset="-127"/>
                <a:cs typeface="Times New Roman" panose="02020603050405020304" pitchFamily="18" charset="0"/>
                <a:sym typeface="Barlow"/>
              </a:rPr>
              <a:t>[5] H. Rashid, W. Haider, and C. </a:t>
            </a:r>
            <a:r>
              <a:rPr kumimoji="0" lang="en-US" altLang="ko-KR" sz="1200" b="0" i="0" u="none" strike="noStrike" kern="0" cap="none" spc="0" normalizeH="0" baseline="0" noProof="0" dirty="0" err="1">
                <a:ln>
                  <a:noFill/>
                </a:ln>
                <a:solidFill>
                  <a:srgbClr val="000000"/>
                </a:solidFill>
                <a:effectLst/>
                <a:uLnTx/>
                <a:uFillTx/>
                <a:latin typeface="Times New Roman" panose="02020603050405020304" pitchFamily="18" charset="0"/>
                <a:ea typeface="맑은 고딕" pitchFamily="50" charset="-127"/>
                <a:cs typeface="Times New Roman" panose="02020603050405020304" pitchFamily="18" charset="0"/>
                <a:sym typeface="Barlow"/>
              </a:rPr>
              <a:t>Batunlu</a:t>
            </a:r>
            <a:r>
              <a:rPr kumimoji="0" lang="en-US" altLang="ko-KR" sz="1200" b="0" i="0" u="none" strike="noStrike" kern="0" cap="none" spc="0" normalizeH="0" baseline="0" noProof="0" dirty="0">
                <a:ln>
                  <a:noFill/>
                </a:ln>
                <a:solidFill>
                  <a:srgbClr val="000000"/>
                </a:solidFill>
                <a:effectLst/>
                <a:uLnTx/>
                <a:uFillTx/>
                <a:latin typeface="Times New Roman" panose="02020603050405020304" pitchFamily="18" charset="0"/>
                <a:ea typeface="맑은 고딕" pitchFamily="50" charset="-127"/>
                <a:cs typeface="Times New Roman" panose="02020603050405020304" pitchFamily="18" charset="0"/>
                <a:sym typeface="Barlow"/>
              </a:rPr>
              <a:t>, “Forecasting of Wind Turbine Output Power Using Machine learning,” 2020 10th International Conference on Advanced Computer Information Technologies (ACIT), Sep. 2020, DOI: 10.1109/acit49673.2020.9208852. </a:t>
            </a:r>
            <a:endParaRPr kumimoji="0" lang="en-IN" altLang="ko-KR" sz="1200" b="0" i="0" u="none" strike="noStrike" kern="0" cap="none" spc="0" normalizeH="0" baseline="0" noProof="0" dirty="0">
              <a:ln>
                <a:noFill/>
              </a:ln>
              <a:solidFill>
                <a:srgbClr val="000000"/>
              </a:solidFill>
              <a:effectLst/>
              <a:uLnTx/>
              <a:uFillTx/>
              <a:latin typeface="Times New Roman" panose="02020603050405020304" pitchFamily="18" charset="0"/>
              <a:ea typeface="맑은 고딕" pitchFamily="50" charset="-127"/>
              <a:cs typeface="Times New Roman" panose="02020603050405020304" pitchFamily="18" charset="0"/>
              <a:sym typeface="Barlow"/>
            </a:endParaRPr>
          </a:p>
          <a:p>
            <a:pPr marL="457200" marR="0" lvl="0" indent="-317500" algn="just" defTabSz="914400" rtl="0" eaLnBrk="1" fontAlgn="auto" latinLnBrk="0" hangingPunct="1">
              <a:lnSpc>
                <a:spcPct val="150000"/>
              </a:lnSpc>
              <a:spcBef>
                <a:spcPts val="0"/>
              </a:spcBef>
              <a:spcAft>
                <a:spcPts val="0"/>
              </a:spcAft>
              <a:buClr>
                <a:srgbClr val="666666"/>
              </a:buClr>
              <a:buSzPts val="1400"/>
              <a:buFont typeface="Barlow"/>
              <a:buNone/>
              <a:tabLst/>
              <a:defRPr/>
            </a:pPr>
            <a:r>
              <a:rPr kumimoji="0" lang="en-IN" altLang="ko-KR" sz="1200" b="0" i="0" u="none" strike="noStrike" kern="0" cap="none" spc="0" normalizeH="0" baseline="0" noProof="0" dirty="0">
                <a:ln>
                  <a:noFill/>
                </a:ln>
                <a:solidFill>
                  <a:srgbClr val="000000"/>
                </a:solidFill>
                <a:effectLst/>
                <a:uLnTx/>
                <a:uFillTx/>
                <a:latin typeface="Times New Roman" panose="02020603050405020304" pitchFamily="18" charset="0"/>
                <a:ea typeface="맑은 고딕" pitchFamily="50" charset="-127"/>
                <a:cs typeface="Times New Roman" panose="02020603050405020304" pitchFamily="18" charset="0"/>
                <a:sym typeface="Barlow"/>
              </a:rPr>
              <a:t>[6] </a:t>
            </a:r>
            <a:r>
              <a:rPr kumimoji="0" lang="en-US" altLang="ko-KR" sz="1200" b="0" i="0" u="none" strike="noStrike" kern="0" cap="none" spc="0" normalizeH="0" baseline="0" noProof="0" dirty="0">
                <a:ln>
                  <a:noFill/>
                </a:ln>
                <a:solidFill>
                  <a:srgbClr val="000000"/>
                </a:solidFill>
                <a:effectLst/>
                <a:uLnTx/>
                <a:uFillTx/>
                <a:latin typeface="Times New Roman" panose="02020603050405020304" pitchFamily="18" charset="0"/>
                <a:ea typeface="맑은 고딕" pitchFamily="50" charset="-127"/>
                <a:cs typeface="Times New Roman" panose="02020603050405020304" pitchFamily="18" charset="0"/>
                <a:sym typeface="Barlow"/>
              </a:rPr>
              <a:t>M. Yang, C. Shi, and H. Liu, “Day-ahead wind power forecasting based on the clustering of equivalent power curves,” Energy, vol. 218, p. 119515, Mar. 2021, DOI: 10.1016/j.energy.2020.119515.</a:t>
            </a:r>
          </a:p>
          <a:p>
            <a:pPr algn="just">
              <a:lnSpc>
                <a:spcPct val="150000"/>
              </a:lnSpc>
            </a:pPr>
            <a:r>
              <a:rPr lang="en-IN" altLang="ko-KR" i="0" dirty="0">
                <a:solidFill>
                  <a:schemeClr val="tx1"/>
                </a:solidFill>
                <a:latin typeface="Times New Roman" panose="02020603050405020304" pitchFamily="18" charset="0"/>
                <a:cs typeface="Times New Roman" panose="02020603050405020304" pitchFamily="18" charset="0"/>
              </a:rPr>
              <a:t>[7] S. Tian, Y. Fu, P. Ling, S. Wei, S. Liu and K. Li, "Wind Power Forecasting Based on ARIMA-LGARCH Model," 2018 International Conference on Power System Technology (POWERCON), 2018, pp. 1285-1289, DOI: 10.1109/POWERCON.2018.8601740.</a:t>
            </a:r>
          </a:p>
          <a:p>
            <a:pPr algn="just">
              <a:lnSpc>
                <a:spcPct val="150000"/>
              </a:lnSpc>
            </a:pPr>
            <a:r>
              <a:rPr lang="en-IN" altLang="ko-KR" i="0" dirty="0">
                <a:solidFill>
                  <a:schemeClr val="tx1"/>
                </a:solidFill>
                <a:latin typeface="Times New Roman" panose="02020603050405020304" pitchFamily="18" charset="0"/>
                <a:cs typeface="Times New Roman" panose="02020603050405020304" pitchFamily="18" charset="0"/>
              </a:rPr>
              <a:t>[8] </a:t>
            </a:r>
            <a:r>
              <a:rPr lang="en-US" altLang="ko-KR" i="0" dirty="0">
                <a:solidFill>
                  <a:schemeClr val="tx1"/>
                </a:solidFill>
                <a:latin typeface="Times New Roman" panose="02020603050405020304" pitchFamily="18" charset="0"/>
                <a:cs typeface="Times New Roman" panose="02020603050405020304" pitchFamily="18" charset="0"/>
              </a:rPr>
              <a:t>K. </a:t>
            </a:r>
            <a:r>
              <a:rPr lang="en-US" altLang="ko-KR" i="0" dirty="0" err="1">
                <a:solidFill>
                  <a:schemeClr val="tx1"/>
                </a:solidFill>
                <a:latin typeface="Times New Roman" panose="02020603050405020304" pitchFamily="18" charset="0"/>
                <a:cs typeface="Times New Roman" panose="02020603050405020304" pitchFamily="18" charset="0"/>
              </a:rPr>
              <a:t>Vladislavleva</a:t>
            </a:r>
            <a:r>
              <a:rPr lang="en-US" altLang="ko-KR" i="0" dirty="0">
                <a:solidFill>
                  <a:schemeClr val="tx1"/>
                </a:solidFill>
                <a:latin typeface="Times New Roman" panose="02020603050405020304" pitchFamily="18" charset="0"/>
                <a:cs typeface="Times New Roman" panose="02020603050405020304" pitchFamily="18" charset="0"/>
              </a:rPr>
              <a:t>, T. Friedrich, F. Neumann, and M. Wagner, “Predicting the Energy Output of Wind Farms Based on Weather Data: Important Variables and their Correlation,” arXiv:1109.1922 [cs], Sep. 2011, Available: </a:t>
            </a:r>
            <a:r>
              <a:rPr lang="en-US" altLang="ko-KR" i="0" dirty="0">
                <a:solidFill>
                  <a:schemeClr val="tx1"/>
                </a:solidFill>
                <a:latin typeface="Times New Roman" panose="02020603050405020304" pitchFamily="18" charset="0"/>
                <a:cs typeface="Times New Roman" panose="02020603050405020304" pitchFamily="18" charset="0"/>
                <a:hlinkClick r:id="rId3"/>
              </a:rPr>
              <a:t>https://arxiv.org/abs/1109.1922</a:t>
            </a:r>
            <a:endParaRPr lang="en-US" altLang="ko-KR" i="0" dirty="0">
              <a:solidFill>
                <a:schemeClr val="tx1"/>
              </a:solidFill>
              <a:latin typeface="Times New Roman" panose="02020603050405020304" pitchFamily="18" charset="0"/>
              <a:cs typeface="Times New Roman" panose="02020603050405020304" pitchFamily="18" charset="0"/>
            </a:endParaRPr>
          </a:p>
          <a:p>
            <a:pPr algn="just">
              <a:lnSpc>
                <a:spcPct val="150000"/>
              </a:lnSpc>
            </a:pPr>
            <a:r>
              <a:rPr lang="en-IN" altLang="ko-KR" i="0" dirty="0">
                <a:solidFill>
                  <a:schemeClr val="tx1"/>
                </a:solidFill>
                <a:latin typeface="Times New Roman" panose="02020603050405020304" pitchFamily="18" charset="0"/>
                <a:cs typeface="Times New Roman" panose="02020603050405020304" pitchFamily="18" charset="0"/>
              </a:rPr>
              <a:t>[9] </a:t>
            </a:r>
            <a:r>
              <a:rPr lang="en-US" altLang="ko-KR" i="0" dirty="0">
                <a:solidFill>
                  <a:schemeClr val="tx1"/>
                </a:solidFill>
                <a:latin typeface="Times New Roman" panose="02020603050405020304" pitchFamily="18" charset="0"/>
                <a:cs typeface="Times New Roman" panose="02020603050405020304" pitchFamily="18" charset="0"/>
              </a:rPr>
              <a:t>H. H. Goh et al., “Short-term wind power prediction based on preprocessing and improved secondary decomposition,” Journal of Renewable and Sustainable Energy, vol. 13, no. 5, p. 053302, Sep. 2021, DOI: 10.1063/5.0059809.</a:t>
            </a: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B6758-F857-FFD3-68D1-1B680CD514C2}"/>
              </a:ext>
            </a:extLst>
          </p:cNvPr>
          <p:cNvSpPr>
            <a:spLocks noGrp="1"/>
          </p:cNvSpPr>
          <p:nvPr>
            <p:ph type="title"/>
          </p:nvPr>
        </p:nvSpPr>
        <p:spPr>
          <a:xfrm>
            <a:off x="910217" y="123478"/>
            <a:ext cx="7661196" cy="597681"/>
          </a:xfrm>
        </p:spPr>
        <p:txBody>
          <a:bodyPr/>
          <a:lstStyle/>
          <a:p>
            <a:pPr algn="ctr"/>
            <a:r>
              <a:rPr kumimoji="0" lang="en-US" altLang="en-US" sz="3000" b="1"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Share Tech Mono"/>
              </a:rPr>
              <a:t>REFERENCES (</a:t>
            </a:r>
            <a:r>
              <a:rPr kumimoji="0" lang="en-US" altLang="en-US" sz="3000" b="1"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Share Tech Mono"/>
              </a:rPr>
              <a:t>Contd</a:t>
            </a:r>
            <a:r>
              <a:rPr kumimoji="0" lang="en-US" altLang="en-US" sz="3000" b="1"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Share Tech Mono"/>
              </a:rPr>
              <a:t>)</a:t>
            </a:r>
            <a:endParaRPr lang="en-IN" dirty="0"/>
          </a:p>
        </p:txBody>
      </p:sp>
      <p:sp>
        <p:nvSpPr>
          <p:cNvPr id="3" name="Content Placeholder 2">
            <a:extLst>
              <a:ext uri="{FF2B5EF4-FFF2-40B4-BE49-F238E27FC236}">
                <a16:creationId xmlns:a16="http://schemas.microsoft.com/office/drawing/2014/main" id="{564A4646-D7B8-DD5F-5768-0FDC7A9C3C80}"/>
              </a:ext>
            </a:extLst>
          </p:cNvPr>
          <p:cNvSpPr>
            <a:spLocks noGrp="1"/>
          </p:cNvSpPr>
          <p:nvPr>
            <p:ph idx="1"/>
          </p:nvPr>
        </p:nvSpPr>
        <p:spPr>
          <a:xfrm>
            <a:off x="456919" y="1059582"/>
            <a:ext cx="8114494" cy="3661265"/>
          </a:xfrm>
        </p:spPr>
        <p:txBody>
          <a:bodyPr>
            <a:noAutofit/>
          </a:bodyPr>
          <a:lstStyle/>
          <a:p>
            <a:pPr marL="457200" marR="0" lvl="0" indent="-317500" algn="just" defTabSz="914400" rtl="0" eaLnBrk="1" fontAlgn="auto" latinLnBrk="0" hangingPunct="1">
              <a:lnSpc>
                <a:spcPct val="150000"/>
              </a:lnSpc>
              <a:spcBef>
                <a:spcPts val="0"/>
              </a:spcBef>
              <a:spcAft>
                <a:spcPts val="0"/>
              </a:spcAft>
              <a:buClr>
                <a:srgbClr val="666666"/>
              </a:buClr>
              <a:buSzPts val="1400"/>
              <a:buFont typeface="Barlow"/>
              <a:buNone/>
              <a:tabLst/>
              <a:defRPr/>
            </a:pPr>
            <a:r>
              <a:rPr kumimoji="0" lang="en-US" altLang="ko-KR"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Barlow"/>
              </a:rPr>
              <a:t>[10] Q. Chen and K. A. Folly, “Short-Term Wind Power Forecasting Using Mixed Input Feature-Based Cascade-connected Artificial Neural Networks,” Frontiers in Energy Research, vol. 9, Jul. 2021, DOI: 10.3389/fenrg.2021.634639.</a:t>
            </a:r>
            <a:endParaRPr kumimoji="0" lang="en-IN" altLang="ko-KR"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Barlow"/>
            </a:endParaRPr>
          </a:p>
          <a:p>
            <a:pPr marL="457200" marR="0" lvl="0" indent="-317500" algn="just" defTabSz="914400" rtl="0" eaLnBrk="1" fontAlgn="auto" latinLnBrk="0" hangingPunct="1">
              <a:lnSpc>
                <a:spcPct val="150000"/>
              </a:lnSpc>
              <a:spcBef>
                <a:spcPts val="0"/>
              </a:spcBef>
              <a:spcAft>
                <a:spcPts val="0"/>
              </a:spcAft>
              <a:buClr>
                <a:srgbClr val="666666"/>
              </a:buClr>
              <a:buSzPts val="1400"/>
              <a:buFont typeface="Barlow"/>
              <a:buNone/>
              <a:tabLst/>
              <a:defRPr/>
            </a:pPr>
            <a:r>
              <a:rPr kumimoji="0" lang="en-IN" altLang="ko-KR"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Barlow"/>
              </a:rPr>
              <a:t>[11]</a:t>
            </a:r>
            <a:r>
              <a:rPr kumimoji="0" lang="en-US" altLang="ko-KR"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Barlow"/>
              </a:rPr>
              <a:t> Z. Li, L. Ye, Y. Zhao, X. Song, J. Teng, and J. </a:t>
            </a:r>
            <a:r>
              <a:rPr kumimoji="0" lang="en-US" altLang="ko-KR"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sym typeface="Barlow"/>
              </a:rPr>
              <a:t>Jin</a:t>
            </a:r>
            <a:r>
              <a:rPr kumimoji="0" lang="en-US" altLang="ko-KR"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Barlow"/>
              </a:rPr>
              <a:t>, “Short-term wind power prediction based on extreme learning machine with error correction,” Protection and Control of Modern Power Systems, vol. 1, no. 1, Jun. 2016, DOI: 10.1186/s41601-016-0016-y.</a:t>
            </a:r>
            <a:endParaRPr kumimoji="0" lang="ko-KR" altLang="en-US"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Barlow"/>
            </a:endParaRPr>
          </a:p>
          <a:p>
            <a:pPr algn="just">
              <a:lnSpc>
                <a:spcPct val="150000"/>
              </a:lnSpc>
            </a:pPr>
            <a:r>
              <a:rPr lang="en-IN" i="0" dirty="0">
                <a:solidFill>
                  <a:schemeClr val="tx1"/>
                </a:solidFill>
                <a:latin typeface="Times New Roman" panose="02020603050405020304" pitchFamily="18" charset="0"/>
                <a:cs typeface="Times New Roman" panose="02020603050405020304" pitchFamily="18" charset="0"/>
              </a:rPr>
              <a:t>[12] </a:t>
            </a:r>
            <a:r>
              <a:rPr lang="en-US" i="0" dirty="0">
                <a:solidFill>
                  <a:schemeClr val="tx1"/>
                </a:solidFill>
                <a:latin typeface="Times New Roman" panose="02020603050405020304" pitchFamily="18" charset="0"/>
                <a:cs typeface="Times New Roman" panose="02020603050405020304" pitchFamily="18" charset="0"/>
              </a:rPr>
              <a:t>A. </a:t>
            </a:r>
            <a:r>
              <a:rPr lang="en-US" i="0" dirty="0" err="1">
                <a:solidFill>
                  <a:schemeClr val="tx1"/>
                </a:solidFill>
                <a:latin typeface="Times New Roman" panose="02020603050405020304" pitchFamily="18" charset="0"/>
                <a:cs typeface="Times New Roman" panose="02020603050405020304" pitchFamily="18" charset="0"/>
              </a:rPr>
              <a:t>Kusiak</a:t>
            </a:r>
            <a:r>
              <a:rPr lang="en-US" i="0" dirty="0">
                <a:solidFill>
                  <a:schemeClr val="tx1"/>
                </a:solidFill>
                <a:latin typeface="Times New Roman" panose="02020603050405020304" pitchFamily="18" charset="0"/>
                <a:cs typeface="Times New Roman" panose="02020603050405020304" pitchFamily="18" charset="0"/>
              </a:rPr>
              <a:t> and W. Li, “Short-term prediction of wind power with a clustering approach,” Renewable Energy, vol. 35, no. 10, pp. 2362–2369, Oct. 2010, </a:t>
            </a:r>
            <a:r>
              <a:rPr lang="en-US" i="0" dirty="0" err="1">
                <a:solidFill>
                  <a:schemeClr val="tx1"/>
                </a:solidFill>
                <a:latin typeface="Times New Roman" panose="02020603050405020304" pitchFamily="18" charset="0"/>
                <a:cs typeface="Times New Roman" panose="02020603050405020304" pitchFamily="18" charset="0"/>
              </a:rPr>
              <a:t>doi</a:t>
            </a:r>
            <a:r>
              <a:rPr lang="en-US" i="0" dirty="0">
                <a:solidFill>
                  <a:schemeClr val="tx1"/>
                </a:solidFill>
                <a:latin typeface="Times New Roman" panose="02020603050405020304" pitchFamily="18" charset="0"/>
                <a:cs typeface="Times New Roman" panose="02020603050405020304" pitchFamily="18" charset="0"/>
              </a:rPr>
              <a:t>: 10.1016/j.renene.2010.03.027.</a:t>
            </a:r>
            <a:r>
              <a:rPr lang="en-IN" i="0" dirty="0">
                <a:solidFill>
                  <a:schemeClr val="tx1"/>
                </a:solidFill>
                <a:latin typeface="Times New Roman" panose="02020603050405020304" pitchFamily="18" charset="0"/>
                <a:cs typeface="Times New Roman" panose="02020603050405020304" pitchFamily="18" charset="0"/>
              </a:rPr>
              <a:t> </a:t>
            </a:r>
          </a:p>
          <a:p>
            <a:pPr algn="just">
              <a:lnSpc>
                <a:spcPct val="150000"/>
              </a:lnSpc>
            </a:pPr>
            <a:r>
              <a:rPr lang="en-IN" i="0" dirty="0">
                <a:solidFill>
                  <a:schemeClr val="tx1"/>
                </a:solidFill>
                <a:latin typeface="Times New Roman" panose="02020603050405020304" pitchFamily="18" charset="0"/>
                <a:cs typeface="Times New Roman" panose="02020603050405020304" pitchFamily="18" charset="0"/>
              </a:rPr>
              <a:t>[13] I. Akhtar, S. </a:t>
            </a:r>
            <a:r>
              <a:rPr lang="en-IN" i="0" dirty="0" err="1">
                <a:solidFill>
                  <a:schemeClr val="tx1"/>
                </a:solidFill>
                <a:latin typeface="Times New Roman" panose="02020603050405020304" pitchFamily="18" charset="0"/>
                <a:cs typeface="Times New Roman" panose="02020603050405020304" pitchFamily="18" charset="0"/>
              </a:rPr>
              <a:t>Kirmani</a:t>
            </a:r>
            <a:r>
              <a:rPr lang="en-IN" i="0" dirty="0">
                <a:solidFill>
                  <a:schemeClr val="tx1"/>
                </a:solidFill>
                <a:latin typeface="Times New Roman" panose="02020603050405020304" pitchFamily="18" charset="0"/>
                <a:cs typeface="Times New Roman" panose="02020603050405020304" pitchFamily="18" charset="0"/>
              </a:rPr>
              <a:t>, M. Ahmad, and S. Ahmad, “Average Monthly Wind Power Forecasting Using Fuzzy Approach,” IEEE Access, vol. 9, pp. 30426–30440, 2021, DOI: 10.1109/access.2021.3056562.</a:t>
            </a:r>
          </a:p>
          <a:p>
            <a:pPr algn="just">
              <a:lnSpc>
                <a:spcPct val="150000"/>
              </a:lnSpc>
            </a:pPr>
            <a:r>
              <a:rPr lang="en-IN" i="0" dirty="0">
                <a:solidFill>
                  <a:schemeClr val="tx1"/>
                </a:solidFill>
                <a:latin typeface="Times New Roman" panose="02020603050405020304" pitchFamily="18" charset="0"/>
                <a:cs typeface="Times New Roman" panose="02020603050405020304" pitchFamily="18" charset="0"/>
              </a:rPr>
              <a:t>[14] </a:t>
            </a:r>
            <a:r>
              <a:rPr lang="en-US" i="0" dirty="0">
                <a:solidFill>
                  <a:schemeClr val="tx1"/>
                </a:solidFill>
                <a:latin typeface="Times New Roman" panose="02020603050405020304" pitchFamily="18" charset="0"/>
                <a:cs typeface="Times New Roman" panose="02020603050405020304" pitchFamily="18" charset="0"/>
              </a:rPr>
              <a:t>“Grid Standards Archives,” Central Electricity Authority. Available: https://cea.nic.in/regulations-category/grid-operation-standards/? lang=</a:t>
            </a:r>
            <a:r>
              <a:rPr lang="en-US" i="0" dirty="0" err="1">
                <a:solidFill>
                  <a:schemeClr val="tx1"/>
                </a:solidFill>
                <a:latin typeface="Times New Roman" panose="02020603050405020304" pitchFamily="18" charset="0"/>
                <a:cs typeface="Times New Roman" panose="02020603050405020304" pitchFamily="18" charset="0"/>
              </a:rPr>
              <a:t>en</a:t>
            </a:r>
            <a:r>
              <a:rPr lang="en-US" i="0" dirty="0">
                <a:solidFill>
                  <a:schemeClr val="tx1"/>
                </a:solidFill>
                <a:latin typeface="Times New Roman" panose="02020603050405020304" pitchFamily="18" charset="0"/>
                <a:cs typeface="Times New Roman" panose="02020603050405020304" pitchFamily="18" charset="0"/>
              </a:rPr>
              <a:t>.</a:t>
            </a:r>
            <a:endParaRPr lang="en-IN" i="0" dirty="0">
              <a:solidFill>
                <a:schemeClr val="tx1"/>
              </a:solidFill>
              <a:latin typeface="Times New Roman" panose="02020603050405020304" pitchFamily="18" charset="0"/>
              <a:cs typeface="Times New Roman" panose="02020603050405020304" pitchFamily="18" charset="0"/>
            </a:endParaRPr>
          </a:p>
          <a:p>
            <a:pPr algn="just">
              <a:lnSpc>
                <a:spcPct val="150000"/>
              </a:lnSpc>
            </a:pPr>
            <a:r>
              <a:rPr lang="en-IN" i="0" dirty="0">
                <a:solidFill>
                  <a:schemeClr val="tx1"/>
                </a:solidFill>
                <a:latin typeface="Times New Roman" panose="02020603050405020304" pitchFamily="18" charset="0"/>
                <a:cs typeface="Times New Roman" panose="02020603050405020304" pitchFamily="18" charset="0"/>
              </a:rPr>
              <a:t>[15] </a:t>
            </a:r>
            <a:r>
              <a:rPr lang="en-US" i="0" dirty="0">
                <a:solidFill>
                  <a:schemeClr val="tx1"/>
                </a:solidFill>
                <a:latin typeface="Times New Roman" panose="02020603050405020304" pitchFamily="18" charset="0"/>
                <a:cs typeface="Times New Roman" panose="02020603050405020304" pitchFamily="18" charset="0"/>
              </a:rPr>
              <a:t>“Solar and wind power data from the Chinese State Grid Renewable Energy Generation Forecasting Competition,” figshare.com, Dec. 2021, DOI: 10.6084/m9.figshare.17304221.v4.</a:t>
            </a:r>
          </a:p>
        </p:txBody>
      </p:sp>
    </p:spTree>
    <p:extLst>
      <p:ext uri="{BB962C8B-B14F-4D97-AF65-F5344CB8AC3E}">
        <p14:creationId xmlns:p14="http://schemas.microsoft.com/office/powerpoint/2010/main" val="40462591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E16E1-1D4F-108A-BCC0-E2D0C9D1F87F}"/>
              </a:ext>
            </a:extLst>
          </p:cNvPr>
          <p:cNvSpPr>
            <a:spLocks noGrp="1"/>
          </p:cNvSpPr>
          <p:nvPr>
            <p:ph type="title"/>
          </p:nvPr>
        </p:nvSpPr>
        <p:spPr>
          <a:xfrm>
            <a:off x="827584" y="123478"/>
            <a:ext cx="7661196" cy="597681"/>
          </a:xfrm>
        </p:spPr>
        <p:txBody>
          <a:bodyPr/>
          <a:lstStyle/>
          <a:p>
            <a:pPr algn="ctr"/>
            <a:r>
              <a:rPr kumimoji="0" lang="en-US" altLang="en-US" sz="3000" b="1"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Share Tech Mono"/>
              </a:rPr>
              <a:t>REFERENCES (</a:t>
            </a:r>
            <a:r>
              <a:rPr kumimoji="0" lang="en-US" altLang="en-US" sz="3000" b="1"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Share Tech Mono"/>
              </a:rPr>
              <a:t>Contd</a:t>
            </a:r>
            <a:r>
              <a:rPr kumimoji="0" lang="en-US" altLang="en-US" sz="3000" b="1"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Share Tech Mono"/>
              </a:rPr>
              <a:t>)</a:t>
            </a:r>
            <a:endParaRPr lang="en-IN" dirty="0"/>
          </a:p>
        </p:txBody>
      </p:sp>
      <p:sp>
        <p:nvSpPr>
          <p:cNvPr id="3" name="Content Placeholder 2">
            <a:extLst>
              <a:ext uri="{FF2B5EF4-FFF2-40B4-BE49-F238E27FC236}">
                <a16:creationId xmlns:a16="http://schemas.microsoft.com/office/drawing/2014/main" id="{A0F5870A-09A5-3563-BE8E-21BEE1B562CA}"/>
              </a:ext>
            </a:extLst>
          </p:cNvPr>
          <p:cNvSpPr>
            <a:spLocks noGrp="1"/>
          </p:cNvSpPr>
          <p:nvPr>
            <p:ph idx="1"/>
          </p:nvPr>
        </p:nvSpPr>
        <p:spPr>
          <a:xfrm>
            <a:off x="467544" y="1131590"/>
            <a:ext cx="8319893" cy="3661265"/>
          </a:xfrm>
        </p:spPr>
        <p:txBody>
          <a:bodyPr/>
          <a:lstStyle/>
          <a:p>
            <a:pPr algn="just">
              <a:lnSpc>
                <a:spcPct val="150000"/>
              </a:lnSpc>
            </a:pPr>
            <a:r>
              <a:rPr lang="en-US" i="0" dirty="0">
                <a:solidFill>
                  <a:schemeClr val="tx1"/>
                </a:solidFill>
                <a:latin typeface="Times New Roman" panose="02020603050405020304" pitchFamily="18" charset="0"/>
                <a:cs typeface="Times New Roman" panose="02020603050405020304" pitchFamily="18" charset="0"/>
              </a:rPr>
              <a:t>[16] “Exploratory Data Analysis using Python,” International Journal of Innovative Technology and Exploring Engineering, vol. 8, no. 12, pp. 4727–4735, Oct. 2019, </a:t>
            </a:r>
            <a:r>
              <a:rPr lang="en-US" i="0" dirty="0" err="1">
                <a:solidFill>
                  <a:schemeClr val="tx1"/>
                </a:solidFill>
                <a:latin typeface="Times New Roman" panose="02020603050405020304" pitchFamily="18" charset="0"/>
                <a:cs typeface="Times New Roman" panose="02020603050405020304" pitchFamily="18" charset="0"/>
              </a:rPr>
              <a:t>doi</a:t>
            </a:r>
            <a:r>
              <a:rPr lang="en-US" i="0" dirty="0">
                <a:solidFill>
                  <a:schemeClr val="tx1"/>
                </a:solidFill>
                <a:latin typeface="Times New Roman" panose="02020603050405020304" pitchFamily="18" charset="0"/>
                <a:cs typeface="Times New Roman" panose="02020603050405020304" pitchFamily="18" charset="0"/>
              </a:rPr>
              <a:t>: 10.35940/ijitee.l3591.1081219.</a:t>
            </a:r>
          </a:p>
          <a:p>
            <a:pPr algn="just">
              <a:lnSpc>
                <a:spcPct val="150000"/>
              </a:lnSpc>
            </a:pPr>
            <a:r>
              <a:rPr lang="en-US" i="0" dirty="0">
                <a:solidFill>
                  <a:schemeClr val="tx1"/>
                </a:solidFill>
                <a:latin typeface="Times New Roman" panose="02020603050405020304" pitchFamily="18" charset="0"/>
                <a:cs typeface="Times New Roman" panose="02020603050405020304" pitchFamily="18" charset="0"/>
              </a:rPr>
              <a:t>[17] L. </a:t>
            </a:r>
            <a:r>
              <a:rPr lang="en-US" i="0" dirty="0" err="1">
                <a:solidFill>
                  <a:schemeClr val="tx1"/>
                </a:solidFill>
                <a:latin typeface="Times New Roman" panose="02020603050405020304" pitchFamily="18" charset="0"/>
                <a:cs typeface="Times New Roman" panose="02020603050405020304" pitchFamily="18" charset="0"/>
              </a:rPr>
              <a:t>Breiman</a:t>
            </a:r>
            <a:r>
              <a:rPr lang="en-US" i="0" dirty="0">
                <a:solidFill>
                  <a:schemeClr val="tx1"/>
                </a:solidFill>
                <a:latin typeface="Times New Roman" panose="02020603050405020304" pitchFamily="18" charset="0"/>
                <a:cs typeface="Times New Roman" panose="02020603050405020304" pitchFamily="18" charset="0"/>
              </a:rPr>
              <a:t>, “Random Forests,” Machine Learning, vol. 45, no. 1, pp. 5–32, 2001, </a:t>
            </a:r>
            <a:r>
              <a:rPr lang="en-US" i="0" dirty="0" err="1">
                <a:solidFill>
                  <a:schemeClr val="tx1"/>
                </a:solidFill>
                <a:latin typeface="Times New Roman" panose="02020603050405020304" pitchFamily="18" charset="0"/>
                <a:cs typeface="Times New Roman" panose="02020603050405020304" pitchFamily="18" charset="0"/>
              </a:rPr>
              <a:t>doi</a:t>
            </a:r>
            <a:r>
              <a:rPr lang="en-US" i="0" dirty="0">
                <a:solidFill>
                  <a:schemeClr val="tx1"/>
                </a:solidFill>
                <a:latin typeface="Times New Roman" panose="02020603050405020304" pitchFamily="18" charset="0"/>
                <a:cs typeface="Times New Roman" panose="02020603050405020304" pitchFamily="18" charset="0"/>
              </a:rPr>
              <a:t>: 10.1023/a:1010933404324</a:t>
            </a:r>
          </a:p>
          <a:p>
            <a:pPr algn="just">
              <a:lnSpc>
                <a:spcPct val="150000"/>
              </a:lnSpc>
            </a:pPr>
            <a:r>
              <a:rPr lang="en-US" i="0" dirty="0">
                <a:solidFill>
                  <a:schemeClr val="tx1"/>
                </a:solidFill>
                <a:latin typeface="Times New Roman" panose="02020603050405020304" pitchFamily="18" charset="0"/>
                <a:cs typeface="Times New Roman" panose="02020603050405020304" pitchFamily="18" charset="0"/>
              </a:rPr>
              <a:t>[18] T. Chen and C. </a:t>
            </a:r>
            <a:r>
              <a:rPr lang="en-US" i="0" dirty="0" err="1">
                <a:solidFill>
                  <a:schemeClr val="tx1"/>
                </a:solidFill>
                <a:latin typeface="Times New Roman" panose="02020603050405020304" pitchFamily="18" charset="0"/>
                <a:cs typeface="Times New Roman" panose="02020603050405020304" pitchFamily="18" charset="0"/>
              </a:rPr>
              <a:t>Guestrin</a:t>
            </a:r>
            <a:r>
              <a:rPr lang="en-US" i="0" dirty="0">
                <a:solidFill>
                  <a:schemeClr val="tx1"/>
                </a:solidFill>
                <a:latin typeface="Times New Roman" panose="02020603050405020304" pitchFamily="18" charset="0"/>
                <a:cs typeface="Times New Roman" panose="02020603050405020304" pitchFamily="18" charset="0"/>
              </a:rPr>
              <a:t>, “</a:t>
            </a:r>
            <a:r>
              <a:rPr lang="en-US" i="0" dirty="0" err="1">
                <a:solidFill>
                  <a:schemeClr val="tx1"/>
                </a:solidFill>
                <a:latin typeface="Times New Roman" panose="02020603050405020304" pitchFamily="18" charset="0"/>
                <a:cs typeface="Times New Roman" panose="02020603050405020304" pitchFamily="18" charset="0"/>
              </a:rPr>
              <a:t>XGBoost</a:t>
            </a:r>
            <a:r>
              <a:rPr lang="en-US" i="0" dirty="0">
                <a:solidFill>
                  <a:schemeClr val="tx1"/>
                </a:solidFill>
                <a:latin typeface="Times New Roman" panose="02020603050405020304" pitchFamily="18" charset="0"/>
                <a:cs typeface="Times New Roman" panose="02020603050405020304" pitchFamily="18" charset="0"/>
              </a:rPr>
              <a:t>: A Scalable Tree Boosting System,” Proceedings of the 22nd ACM SIGKDD International Conference on Knowledge Discovery and Data Mining - KDD ’16,  2016, DOI: 10.1145/2939672.2939785.</a:t>
            </a:r>
          </a:p>
          <a:p>
            <a:pPr algn="just">
              <a:lnSpc>
                <a:spcPct val="150000"/>
              </a:lnSpc>
            </a:pPr>
            <a:r>
              <a:rPr lang="en-US" i="0" dirty="0">
                <a:solidFill>
                  <a:schemeClr val="tx1"/>
                </a:solidFill>
                <a:latin typeface="Times New Roman" panose="02020603050405020304" pitchFamily="18" charset="0"/>
                <a:cs typeface="Times New Roman" panose="02020603050405020304" pitchFamily="18" charset="0"/>
              </a:rPr>
              <a:t>[19] J. T. Hancock and T. M. </a:t>
            </a:r>
            <a:r>
              <a:rPr lang="en-US" i="0" dirty="0" err="1">
                <a:solidFill>
                  <a:schemeClr val="tx1"/>
                </a:solidFill>
                <a:latin typeface="Times New Roman" panose="02020603050405020304" pitchFamily="18" charset="0"/>
                <a:cs typeface="Times New Roman" panose="02020603050405020304" pitchFamily="18" charset="0"/>
              </a:rPr>
              <a:t>Khoshgoftaar</a:t>
            </a:r>
            <a:r>
              <a:rPr lang="en-US" i="0" dirty="0">
                <a:solidFill>
                  <a:schemeClr val="tx1"/>
                </a:solidFill>
                <a:latin typeface="Times New Roman" panose="02020603050405020304" pitchFamily="18" charset="0"/>
                <a:cs typeface="Times New Roman" panose="02020603050405020304" pitchFamily="18" charset="0"/>
              </a:rPr>
              <a:t>, “</a:t>
            </a:r>
            <a:r>
              <a:rPr lang="en-US" i="0" dirty="0" err="1">
                <a:solidFill>
                  <a:schemeClr val="tx1"/>
                </a:solidFill>
                <a:latin typeface="Times New Roman" panose="02020603050405020304" pitchFamily="18" charset="0"/>
                <a:cs typeface="Times New Roman" panose="02020603050405020304" pitchFamily="18" charset="0"/>
              </a:rPr>
              <a:t>CatBoost</a:t>
            </a:r>
            <a:r>
              <a:rPr lang="en-US" i="0" dirty="0">
                <a:solidFill>
                  <a:schemeClr val="tx1"/>
                </a:solidFill>
                <a:latin typeface="Times New Roman" panose="02020603050405020304" pitchFamily="18" charset="0"/>
                <a:cs typeface="Times New Roman" panose="02020603050405020304" pitchFamily="18" charset="0"/>
              </a:rPr>
              <a:t> for big data: an interdisciplinary review,” Journal of Big Data, vol. 7, no. 1, Nov. 2020, DOI: 10.1186/s40537-020-00369-8.</a:t>
            </a:r>
          </a:p>
          <a:p>
            <a:pPr algn="just">
              <a:lnSpc>
                <a:spcPct val="150000"/>
              </a:lnSpc>
            </a:pPr>
            <a:r>
              <a:rPr lang="en-US" i="0" dirty="0">
                <a:solidFill>
                  <a:schemeClr val="tx1"/>
                </a:solidFill>
                <a:latin typeface="Times New Roman" panose="02020603050405020304" pitchFamily="18" charset="0"/>
                <a:cs typeface="Times New Roman" panose="02020603050405020304" pitchFamily="18" charset="0"/>
              </a:rPr>
              <a:t>[20] L. </a:t>
            </a:r>
            <a:r>
              <a:rPr lang="en-US" i="0" dirty="0" err="1">
                <a:solidFill>
                  <a:schemeClr val="tx1"/>
                </a:solidFill>
                <a:latin typeface="Times New Roman" panose="02020603050405020304" pitchFamily="18" charset="0"/>
                <a:cs typeface="Times New Roman" panose="02020603050405020304" pitchFamily="18" charset="0"/>
              </a:rPr>
              <a:t>Prokhorenkova</a:t>
            </a:r>
            <a:r>
              <a:rPr lang="en-US" i="0" dirty="0">
                <a:solidFill>
                  <a:schemeClr val="tx1"/>
                </a:solidFill>
                <a:latin typeface="Times New Roman" panose="02020603050405020304" pitchFamily="18" charset="0"/>
                <a:cs typeface="Times New Roman" panose="02020603050405020304" pitchFamily="18" charset="0"/>
              </a:rPr>
              <a:t>, G. Gusev, A. </a:t>
            </a:r>
            <a:r>
              <a:rPr lang="en-US" i="0" dirty="0" err="1">
                <a:solidFill>
                  <a:schemeClr val="tx1"/>
                </a:solidFill>
                <a:latin typeface="Times New Roman" panose="02020603050405020304" pitchFamily="18" charset="0"/>
                <a:cs typeface="Times New Roman" panose="02020603050405020304" pitchFamily="18" charset="0"/>
              </a:rPr>
              <a:t>Vorobev</a:t>
            </a:r>
            <a:r>
              <a:rPr lang="en-US" i="0" dirty="0">
                <a:solidFill>
                  <a:schemeClr val="tx1"/>
                </a:solidFill>
                <a:latin typeface="Times New Roman" panose="02020603050405020304" pitchFamily="18" charset="0"/>
                <a:cs typeface="Times New Roman" panose="02020603050405020304" pitchFamily="18" charset="0"/>
              </a:rPr>
              <a:t>, A. V. </a:t>
            </a:r>
            <a:r>
              <a:rPr lang="en-US" i="0" dirty="0" err="1">
                <a:solidFill>
                  <a:schemeClr val="tx1"/>
                </a:solidFill>
                <a:latin typeface="Times New Roman" panose="02020603050405020304" pitchFamily="18" charset="0"/>
                <a:cs typeface="Times New Roman" panose="02020603050405020304" pitchFamily="18" charset="0"/>
              </a:rPr>
              <a:t>Dorogush</a:t>
            </a:r>
            <a:r>
              <a:rPr lang="en-US" i="0" dirty="0">
                <a:solidFill>
                  <a:schemeClr val="tx1"/>
                </a:solidFill>
                <a:latin typeface="Times New Roman" panose="02020603050405020304" pitchFamily="18" charset="0"/>
                <a:cs typeface="Times New Roman" panose="02020603050405020304" pitchFamily="18" charset="0"/>
              </a:rPr>
              <a:t>, and A. </a:t>
            </a:r>
            <a:r>
              <a:rPr lang="en-US" i="0" dirty="0" err="1">
                <a:solidFill>
                  <a:schemeClr val="tx1"/>
                </a:solidFill>
                <a:latin typeface="Times New Roman" panose="02020603050405020304" pitchFamily="18" charset="0"/>
                <a:cs typeface="Times New Roman" panose="02020603050405020304" pitchFamily="18" charset="0"/>
              </a:rPr>
              <a:t>Gulin</a:t>
            </a:r>
            <a:r>
              <a:rPr lang="en-US" i="0" dirty="0">
                <a:solidFill>
                  <a:schemeClr val="tx1"/>
                </a:solidFill>
                <a:latin typeface="Times New Roman" panose="02020603050405020304" pitchFamily="18" charset="0"/>
                <a:cs typeface="Times New Roman" panose="02020603050405020304" pitchFamily="18" charset="0"/>
              </a:rPr>
              <a:t>, “</a:t>
            </a:r>
            <a:r>
              <a:rPr lang="en-US" i="0" dirty="0" err="1">
                <a:solidFill>
                  <a:schemeClr val="tx1"/>
                </a:solidFill>
                <a:latin typeface="Times New Roman" panose="02020603050405020304" pitchFamily="18" charset="0"/>
                <a:cs typeface="Times New Roman" panose="02020603050405020304" pitchFamily="18" charset="0"/>
              </a:rPr>
              <a:t>CatBoost</a:t>
            </a:r>
            <a:r>
              <a:rPr lang="en-US" i="0" dirty="0">
                <a:solidFill>
                  <a:schemeClr val="tx1"/>
                </a:solidFill>
                <a:latin typeface="Times New Roman" panose="02020603050405020304" pitchFamily="18" charset="0"/>
                <a:cs typeface="Times New Roman" panose="02020603050405020304" pitchFamily="18" charset="0"/>
              </a:rPr>
              <a:t>: unbiased boosting with categorical</a:t>
            </a:r>
          </a:p>
          <a:p>
            <a:pPr algn="just">
              <a:lnSpc>
                <a:spcPct val="150000"/>
              </a:lnSpc>
            </a:pPr>
            <a:r>
              <a:rPr lang="en-US" i="0" dirty="0">
                <a:solidFill>
                  <a:schemeClr val="tx1"/>
                </a:solidFill>
                <a:latin typeface="Times New Roman" panose="02020603050405020304" pitchFamily="18" charset="0"/>
                <a:cs typeface="Times New Roman" panose="02020603050405020304" pitchFamily="18" charset="0"/>
              </a:rPr>
              <a:t>features,” arXiv:1706.09516 [cs], Jan. 2019, [Online]. Available: </a:t>
            </a:r>
            <a:r>
              <a:rPr lang="en-US" i="0" dirty="0">
                <a:solidFill>
                  <a:schemeClr val="tx1"/>
                </a:solidFill>
                <a:latin typeface="Times New Roman" panose="02020603050405020304" pitchFamily="18" charset="0"/>
                <a:cs typeface="Times New Roman" panose="02020603050405020304" pitchFamily="18" charset="0"/>
                <a:hlinkClick r:id="rId2"/>
              </a:rPr>
              <a:t>https://arxiv.org/abs/1706.09516</a:t>
            </a:r>
            <a:r>
              <a:rPr lang="en-US" i="0" dirty="0">
                <a:solidFill>
                  <a:schemeClr val="tx1"/>
                </a:solidFill>
                <a:latin typeface="Times New Roman" panose="02020603050405020304" pitchFamily="18" charset="0"/>
                <a:cs typeface="Times New Roman" panose="02020603050405020304" pitchFamily="18" charset="0"/>
              </a:rPr>
              <a:t>.</a:t>
            </a:r>
          </a:p>
          <a:p>
            <a:pPr algn="just">
              <a:lnSpc>
                <a:spcPct val="150000"/>
              </a:lnSpc>
            </a:pPr>
            <a:endParaRPr lang="en-IN" i="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240647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9000" r="-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B7D3B-41F4-FC0B-9093-FB6582C2F5B4}"/>
              </a:ext>
            </a:extLst>
          </p:cNvPr>
          <p:cNvSpPr>
            <a:spLocks noGrp="1"/>
          </p:cNvSpPr>
          <p:nvPr>
            <p:ph type="ctrTitle"/>
          </p:nvPr>
        </p:nvSpPr>
        <p:spPr>
          <a:xfrm>
            <a:off x="1043608" y="195486"/>
            <a:ext cx="7242076" cy="582584"/>
          </a:xfrm>
        </p:spPr>
        <p:txBody>
          <a:bodyPr>
            <a:normAutofit/>
          </a:bodyPr>
          <a:lstStyle/>
          <a:p>
            <a:r>
              <a:rPr kumimoji="0" lang="en-US" sz="3000" b="1" i="0" u="none" strike="noStrike" kern="0" cap="none" spc="0" normalizeH="0" baseline="0" noProof="0" dirty="0">
                <a:ln>
                  <a:noFill/>
                </a:ln>
                <a:solidFill>
                  <a:srgbClr val="380093"/>
                </a:solidFill>
                <a:effectLst/>
                <a:uLnTx/>
                <a:uFillTx/>
                <a:latin typeface="Times New Roman" panose="02020603050405020304" pitchFamily="18" charset="0"/>
                <a:cs typeface="Times New Roman" panose="02020603050405020304" pitchFamily="18" charset="0"/>
                <a:sym typeface="Share Tech Mono"/>
              </a:rPr>
              <a:t>CLARIFICATIONS, IF ANY</a:t>
            </a:r>
            <a:endParaRPr lang="en-IN" sz="3000" b="1" dirty="0">
              <a:solidFill>
                <a:srgbClr val="0E33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48584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dirty="0">
                <a:latin typeface="Times New Roman" panose="02020603050405020304" pitchFamily="18" charset="0"/>
                <a:cs typeface="Times New Roman" panose="02020603050405020304" pitchFamily="18" charset="0"/>
              </a:rPr>
              <a:t>THANK Y</a:t>
            </a:r>
            <a:r>
              <a:rPr lang="en-US" altLang="ko-KR" dirty="0">
                <a:solidFill>
                  <a:srgbClr val="71C2CD"/>
                </a:solidFill>
                <a:latin typeface="Times New Roman" panose="02020603050405020304" pitchFamily="18" charset="0"/>
                <a:cs typeface="Times New Roman" panose="02020603050405020304" pitchFamily="18" charset="0"/>
              </a:rPr>
              <a:t>O</a:t>
            </a:r>
            <a:r>
              <a:rPr lang="en-US" altLang="ko-KR" dirty="0">
                <a:latin typeface="Times New Roman" panose="02020603050405020304" pitchFamily="18" charset="0"/>
                <a:cs typeface="Times New Roman" panose="02020603050405020304" pitchFamily="18" charset="0"/>
              </a:rPr>
              <a:t>U</a:t>
            </a:r>
            <a:endParaRPr lang="ko-KR"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51;p46">
            <a:extLst>
              <a:ext uri="{FF2B5EF4-FFF2-40B4-BE49-F238E27FC236}">
                <a16:creationId xmlns:a16="http://schemas.microsoft.com/office/drawing/2014/main" id="{AAD1BE38-CEF0-9093-A974-45FA3ADA73F4}"/>
              </a:ext>
            </a:extLst>
          </p:cNvPr>
          <p:cNvSpPr txBox="1">
            <a:spLocks/>
          </p:cNvSpPr>
          <p:nvPr/>
        </p:nvSpPr>
        <p:spPr>
          <a:xfrm>
            <a:off x="1043608" y="1158912"/>
            <a:ext cx="7128792" cy="127779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pPr>
            <a:r>
              <a:rPr lang="en-US" sz="1200" dirty="0">
                <a:solidFill>
                  <a:schemeClr val="tx1"/>
                </a:solidFill>
                <a:latin typeface="Times New Roman" panose="02020603050405020304" pitchFamily="18" charset="0"/>
                <a:cs typeface="Times New Roman" panose="02020603050405020304" pitchFamily="18" charset="0"/>
              </a:rPr>
              <a:t>“Any Windfarm owner needs a Wind energy forecasting software that not only forecasts value closest to the actual output value at the earliest (week-ahead) but also gives notifications in case of unexpected weather changes to meet their customer demands with more satisfaction so that their customers can purchase power from other resources in case of less or zero power generation due to any failures.”</a:t>
            </a:r>
          </a:p>
        </p:txBody>
      </p:sp>
      <p:sp>
        <p:nvSpPr>
          <p:cNvPr id="3" name="Title 1">
            <a:extLst>
              <a:ext uri="{FF2B5EF4-FFF2-40B4-BE49-F238E27FC236}">
                <a16:creationId xmlns:a16="http://schemas.microsoft.com/office/drawing/2014/main" id="{F8694FD0-88FC-B785-BF69-393A1E5C1264}"/>
              </a:ext>
            </a:extLst>
          </p:cNvPr>
          <p:cNvSpPr txBox="1">
            <a:spLocks/>
          </p:cNvSpPr>
          <p:nvPr/>
        </p:nvSpPr>
        <p:spPr>
          <a:xfrm>
            <a:off x="1259632" y="555526"/>
            <a:ext cx="6810028" cy="558803"/>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buClrTx/>
              <a:buFontTx/>
            </a:pPr>
            <a:r>
              <a:rPr lang="en-IN" sz="3000" b="1" dirty="0">
                <a:solidFill>
                  <a:srgbClr val="380093"/>
                </a:solidFill>
                <a:latin typeface="Times New Roman" panose="02020603050405020304" pitchFamily="18" charset="0"/>
                <a:cs typeface="Times New Roman" panose="02020603050405020304" pitchFamily="18" charset="0"/>
              </a:rPr>
              <a:t>PROBLEM STATEMENT</a:t>
            </a:r>
            <a:endParaRPr lang="en-IN" b="1" dirty="0">
              <a:solidFill>
                <a:srgbClr val="380093"/>
              </a:solidFill>
            </a:endParaRPr>
          </a:p>
        </p:txBody>
      </p:sp>
      <p:grpSp>
        <p:nvGrpSpPr>
          <p:cNvPr id="4" name="Group 3">
            <a:extLst>
              <a:ext uri="{FF2B5EF4-FFF2-40B4-BE49-F238E27FC236}">
                <a16:creationId xmlns:a16="http://schemas.microsoft.com/office/drawing/2014/main" id="{866397DC-68A0-F237-22C7-16A61F7A34FA}"/>
              </a:ext>
            </a:extLst>
          </p:cNvPr>
          <p:cNvGrpSpPr/>
          <p:nvPr/>
        </p:nvGrpSpPr>
        <p:grpSpPr>
          <a:xfrm>
            <a:off x="7531694" y="3569970"/>
            <a:ext cx="922001" cy="1268823"/>
            <a:chOff x="5733204" y="4148522"/>
            <a:chExt cx="1306402" cy="1722100"/>
          </a:xfrm>
        </p:grpSpPr>
        <p:grpSp>
          <p:nvGrpSpPr>
            <p:cNvPr id="5" name="Group 4">
              <a:extLst>
                <a:ext uri="{FF2B5EF4-FFF2-40B4-BE49-F238E27FC236}">
                  <a16:creationId xmlns:a16="http://schemas.microsoft.com/office/drawing/2014/main" id="{94D0DCE8-DABE-6CEA-E240-E8CF9AA24F95}"/>
                </a:ext>
              </a:extLst>
            </p:cNvPr>
            <p:cNvGrpSpPr/>
            <p:nvPr/>
          </p:nvGrpSpPr>
          <p:grpSpPr>
            <a:xfrm>
              <a:off x="5733204" y="4148522"/>
              <a:ext cx="1306402" cy="1722100"/>
              <a:chOff x="2445111" y="599435"/>
              <a:chExt cx="5312311" cy="7002691"/>
            </a:xfrm>
            <a:solidFill>
              <a:srgbClr val="2CB8AE"/>
            </a:solidFill>
          </p:grpSpPr>
          <p:sp>
            <p:nvSpPr>
              <p:cNvPr id="10" name="Freeform: Shape 9">
                <a:extLst>
                  <a:ext uri="{FF2B5EF4-FFF2-40B4-BE49-F238E27FC236}">
                    <a16:creationId xmlns:a16="http://schemas.microsoft.com/office/drawing/2014/main" id="{68F9F34B-C5F7-D0BF-FF94-DCDFCBD2AB0F}"/>
                  </a:ext>
                </a:extLst>
              </p:cNvPr>
              <p:cNvSpPr/>
              <p:nvPr/>
            </p:nvSpPr>
            <p:spPr>
              <a:xfrm>
                <a:off x="2445111" y="599435"/>
                <a:ext cx="3497902" cy="6838182"/>
              </a:xfrm>
              <a:custGeom>
                <a:avLst/>
                <a:gdLst>
                  <a:gd name="connsiteX0" fmla="*/ 410833 w 404363"/>
                  <a:gd name="connsiteY0" fmla="*/ 353414 h 800639"/>
                  <a:gd name="connsiteX1" fmla="*/ 362309 w 404363"/>
                  <a:gd name="connsiteY1" fmla="*/ 339665 h 800639"/>
                  <a:gd name="connsiteX2" fmla="*/ 239383 w 404363"/>
                  <a:gd name="connsiteY2" fmla="*/ 260410 h 800639"/>
                  <a:gd name="connsiteX3" fmla="*/ 218356 w 404363"/>
                  <a:gd name="connsiteY3" fmla="*/ 252323 h 800639"/>
                  <a:gd name="connsiteX4" fmla="*/ 214313 w 404363"/>
                  <a:gd name="connsiteY4" fmla="*/ 276585 h 800639"/>
                  <a:gd name="connsiteX5" fmla="*/ 228870 w 404363"/>
                  <a:gd name="connsiteY5" fmla="*/ 765055 h 800639"/>
                  <a:gd name="connsiteX6" fmla="*/ 203799 w 404363"/>
                  <a:gd name="connsiteY6" fmla="*/ 803066 h 800639"/>
                  <a:gd name="connsiteX7" fmla="*/ 180346 w 404363"/>
                  <a:gd name="connsiteY7" fmla="*/ 765055 h 800639"/>
                  <a:gd name="connsiteX8" fmla="*/ 194903 w 404363"/>
                  <a:gd name="connsiteY8" fmla="*/ 279819 h 800639"/>
                  <a:gd name="connsiteX9" fmla="*/ 190859 w 404363"/>
                  <a:gd name="connsiteY9" fmla="*/ 252323 h 800639"/>
                  <a:gd name="connsiteX10" fmla="*/ 164980 w 404363"/>
                  <a:gd name="connsiteY10" fmla="*/ 262836 h 800639"/>
                  <a:gd name="connsiteX11" fmla="*/ 40436 w 404363"/>
                  <a:gd name="connsiteY11" fmla="*/ 340474 h 800639"/>
                  <a:gd name="connsiteX12" fmla="*/ 0 w 404363"/>
                  <a:gd name="connsiteY12" fmla="*/ 353414 h 800639"/>
                  <a:gd name="connsiteX13" fmla="*/ 26688 w 404363"/>
                  <a:gd name="connsiteY13" fmla="*/ 324299 h 800639"/>
                  <a:gd name="connsiteX14" fmla="*/ 164171 w 404363"/>
                  <a:gd name="connsiteY14" fmla="*/ 253131 h 800639"/>
                  <a:gd name="connsiteX15" fmla="*/ 199755 w 404363"/>
                  <a:gd name="connsiteY15" fmla="*/ 194094 h 800639"/>
                  <a:gd name="connsiteX16" fmla="*/ 198138 w 404363"/>
                  <a:gd name="connsiteY16" fmla="*/ 14557 h 800639"/>
                  <a:gd name="connsiteX17" fmla="*/ 205417 w 404363"/>
                  <a:gd name="connsiteY17" fmla="*/ 0 h 800639"/>
                  <a:gd name="connsiteX18" fmla="*/ 215930 w 404363"/>
                  <a:gd name="connsiteY18" fmla="*/ 32349 h 800639"/>
                  <a:gd name="connsiteX19" fmla="*/ 210269 w 404363"/>
                  <a:gd name="connsiteY19" fmla="*/ 194094 h 800639"/>
                  <a:gd name="connsiteX20" fmla="*/ 244235 w 404363"/>
                  <a:gd name="connsiteY20" fmla="*/ 253131 h 800639"/>
                  <a:gd name="connsiteX21" fmla="*/ 373632 w 404363"/>
                  <a:gd name="connsiteY21" fmla="*/ 321873 h 800639"/>
                  <a:gd name="connsiteX22" fmla="*/ 410833 w 404363"/>
                  <a:gd name="connsiteY22" fmla="*/ 353414 h 800639"/>
                  <a:gd name="connsiteX0" fmla="*/ 410833 w 410833"/>
                  <a:gd name="connsiteY0" fmla="*/ 353414 h 803153"/>
                  <a:gd name="connsiteX1" fmla="*/ 362309 w 410833"/>
                  <a:gd name="connsiteY1" fmla="*/ 339665 h 803153"/>
                  <a:gd name="connsiteX2" fmla="*/ 239383 w 410833"/>
                  <a:gd name="connsiteY2" fmla="*/ 260410 h 803153"/>
                  <a:gd name="connsiteX3" fmla="*/ 218356 w 410833"/>
                  <a:gd name="connsiteY3" fmla="*/ 252323 h 803153"/>
                  <a:gd name="connsiteX4" fmla="*/ 214313 w 410833"/>
                  <a:gd name="connsiteY4" fmla="*/ 276585 h 803153"/>
                  <a:gd name="connsiteX5" fmla="*/ 228870 w 410833"/>
                  <a:gd name="connsiteY5" fmla="*/ 765055 h 803153"/>
                  <a:gd name="connsiteX6" fmla="*/ 203799 w 410833"/>
                  <a:gd name="connsiteY6" fmla="*/ 803066 h 803153"/>
                  <a:gd name="connsiteX7" fmla="*/ 180346 w 410833"/>
                  <a:gd name="connsiteY7" fmla="*/ 765055 h 803153"/>
                  <a:gd name="connsiteX8" fmla="*/ 194903 w 410833"/>
                  <a:gd name="connsiteY8" fmla="*/ 279819 h 803153"/>
                  <a:gd name="connsiteX9" fmla="*/ 190859 w 410833"/>
                  <a:gd name="connsiteY9" fmla="*/ 252323 h 803153"/>
                  <a:gd name="connsiteX10" fmla="*/ 164980 w 410833"/>
                  <a:gd name="connsiteY10" fmla="*/ 262836 h 803153"/>
                  <a:gd name="connsiteX11" fmla="*/ 40436 w 410833"/>
                  <a:gd name="connsiteY11" fmla="*/ 340474 h 803153"/>
                  <a:gd name="connsiteX12" fmla="*/ 0 w 410833"/>
                  <a:gd name="connsiteY12" fmla="*/ 353414 h 803153"/>
                  <a:gd name="connsiteX13" fmla="*/ 26688 w 410833"/>
                  <a:gd name="connsiteY13" fmla="*/ 324299 h 803153"/>
                  <a:gd name="connsiteX14" fmla="*/ 164171 w 410833"/>
                  <a:gd name="connsiteY14" fmla="*/ 253131 h 803153"/>
                  <a:gd name="connsiteX15" fmla="*/ 199755 w 410833"/>
                  <a:gd name="connsiteY15" fmla="*/ 194094 h 803153"/>
                  <a:gd name="connsiteX16" fmla="*/ 198138 w 410833"/>
                  <a:gd name="connsiteY16" fmla="*/ 14557 h 803153"/>
                  <a:gd name="connsiteX17" fmla="*/ 205417 w 410833"/>
                  <a:gd name="connsiteY17" fmla="*/ 0 h 803153"/>
                  <a:gd name="connsiteX18" fmla="*/ 215930 w 410833"/>
                  <a:gd name="connsiteY18" fmla="*/ 32349 h 803153"/>
                  <a:gd name="connsiteX19" fmla="*/ 210269 w 410833"/>
                  <a:gd name="connsiteY19" fmla="*/ 194094 h 803153"/>
                  <a:gd name="connsiteX20" fmla="*/ 244235 w 410833"/>
                  <a:gd name="connsiteY20" fmla="*/ 253131 h 803153"/>
                  <a:gd name="connsiteX21" fmla="*/ 373632 w 410833"/>
                  <a:gd name="connsiteY21" fmla="*/ 321873 h 803153"/>
                  <a:gd name="connsiteX22" fmla="*/ 410833 w 410833"/>
                  <a:gd name="connsiteY22" fmla="*/ 353414 h 803153"/>
                  <a:gd name="connsiteX0" fmla="*/ 410833 w 410833"/>
                  <a:gd name="connsiteY0" fmla="*/ 353414 h 803153"/>
                  <a:gd name="connsiteX1" fmla="*/ 362309 w 410833"/>
                  <a:gd name="connsiteY1" fmla="*/ 339665 h 803153"/>
                  <a:gd name="connsiteX2" fmla="*/ 239383 w 410833"/>
                  <a:gd name="connsiteY2" fmla="*/ 260410 h 803153"/>
                  <a:gd name="connsiteX3" fmla="*/ 218356 w 410833"/>
                  <a:gd name="connsiteY3" fmla="*/ 252323 h 803153"/>
                  <a:gd name="connsiteX4" fmla="*/ 214313 w 410833"/>
                  <a:gd name="connsiteY4" fmla="*/ 276585 h 803153"/>
                  <a:gd name="connsiteX5" fmla="*/ 228870 w 410833"/>
                  <a:gd name="connsiteY5" fmla="*/ 765055 h 803153"/>
                  <a:gd name="connsiteX6" fmla="*/ 203799 w 410833"/>
                  <a:gd name="connsiteY6" fmla="*/ 803066 h 803153"/>
                  <a:gd name="connsiteX7" fmla="*/ 180346 w 410833"/>
                  <a:gd name="connsiteY7" fmla="*/ 765055 h 803153"/>
                  <a:gd name="connsiteX8" fmla="*/ 194903 w 410833"/>
                  <a:gd name="connsiteY8" fmla="*/ 279819 h 803153"/>
                  <a:gd name="connsiteX9" fmla="*/ 190859 w 410833"/>
                  <a:gd name="connsiteY9" fmla="*/ 252323 h 803153"/>
                  <a:gd name="connsiteX10" fmla="*/ 164980 w 410833"/>
                  <a:gd name="connsiteY10" fmla="*/ 262836 h 803153"/>
                  <a:gd name="connsiteX11" fmla="*/ 40436 w 410833"/>
                  <a:gd name="connsiteY11" fmla="*/ 340474 h 803153"/>
                  <a:gd name="connsiteX12" fmla="*/ 0 w 410833"/>
                  <a:gd name="connsiteY12" fmla="*/ 353414 h 803153"/>
                  <a:gd name="connsiteX13" fmla="*/ 26688 w 410833"/>
                  <a:gd name="connsiteY13" fmla="*/ 324299 h 803153"/>
                  <a:gd name="connsiteX14" fmla="*/ 164171 w 410833"/>
                  <a:gd name="connsiteY14" fmla="*/ 253131 h 803153"/>
                  <a:gd name="connsiteX15" fmla="*/ 199755 w 410833"/>
                  <a:gd name="connsiteY15" fmla="*/ 194094 h 803153"/>
                  <a:gd name="connsiteX16" fmla="*/ 198138 w 410833"/>
                  <a:gd name="connsiteY16" fmla="*/ 14557 h 803153"/>
                  <a:gd name="connsiteX17" fmla="*/ 205417 w 410833"/>
                  <a:gd name="connsiteY17" fmla="*/ 0 h 803153"/>
                  <a:gd name="connsiteX18" fmla="*/ 215930 w 410833"/>
                  <a:gd name="connsiteY18" fmla="*/ 32349 h 803153"/>
                  <a:gd name="connsiteX19" fmla="*/ 210269 w 410833"/>
                  <a:gd name="connsiteY19" fmla="*/ 194094 h 803153"/>
                  <a:gd name="connsiteX20" fmla="*/ 244235 w 410833"/>
                  <a:gd name="connsiteY20" fmla="*/ 253131 h 803153"/>
                  <a:gd name="connsiteX21" fmla="*/ 373632 w 410833"/>
                  <a:gd name="connsiteY21" fmla="*/ 321873 h 803153"/>
                  <a:gd name="connsiteX22" fmla="*/ 410833 w 410833"/>
                  <a:gd name="connsiteY22" fmla="*/ 353414 h 803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0833" h="803153">
                    <a:moveTo>
                      <a:pt x="410833" y="353414"/>
                    </a:moveTo>
                    <a:cubicBezTo>
                      <a:pt x="389806" y="358266"/>
                      <a:pt x="376058" y="347752"/>
                      <a:pt x="362309" y="339665"/>
                    </a:cubicBezTo>
                    <a:cubicBezTo>
                      <a:pt x="321064" y="313786"/>
                      <a:pt x="280628" y="286289"/>
                      <a:pt x="239383" y="260410"/>
                    </a:cubicBezTo>
                    <a:cubicBezTo>
                      <a:pt x="232913" y="256366"/>
                      <a:pt x="226443" y="248279"/>
                      <a:pt x="218356" y="252323"/>
                    </a:cubicBezTo>
                    <a:cubicBezTo>
                      <a:pt x="214223" y="255048"/>
                      <a:pt x="214313" y="268497"/>
                      <a:pt x="214313" y="276585"/>
                    </a:cubicBezTo>
                    <a:cubicBezTo>
                      <a:pt x="219165" y="439138"/>
                      <a:pt x="224017" y="602501"/>
                      <a:pt x="228870" y="765055"/>
                    </a:cubicBezTo>
                    <a:cubicBezTo>
                      <a:pt x="229678" y="783656"/>
                      <a:pt x="229678" y="804683"/>
                      <a:pt x="203799" y="803066"/>
                    </a:cubicBezTo>
                    <a:cubicBezTo>
                      <a:pt x="181155" y="802257"/>
                      <a:pt x="179537" y="783656"/>
                      <a:pt x="180346" y="765055"/>
                    </a:cubicBezTo>
                    <a:lnTo>
                      <a:pt x="194903" y="279819"/>
                    </a:lnTo>
                    <a:cubicBezTo>
                      <a:pt x="194903" y="270115"/>
                      <a:pt x="198992" y="256921"/>
                      <a:pt x="190859" y="252323"/>
                    </a:cubicBezTo>
                    <a:cubicBezTo>
                      <a:pt x="181414" y="246983"/>
                      <a:pt x="173067" y="257984"/>
                      <a:pt x="164980" y="262836"/>
                    </a:cubicBezTo>
                    <a:lnTo>
                      <a:pt x="40436" y="340474"/>
                    </a:lnTo>
                    <a:cubicBezTo>
                      <a:pt x="29114" y="347752"/>
                      <a:pt x="16175" y="354222"/>
                      <a:pt x="0" y="353414"/>
                    </a:cubicBezTo>
                    <a:cubicBezTo>
                      <a:pt x="1617" y="335621"/>
                      <a:pt x="15366" y="329960"/>
                      <a:pt x="26688" y="324299"/>
                    </a:cubicBezTo>
                    <a:cubicBezTo>
                      <a:pt x="71977" y="300038"/>
                      <a:pt x="118074" y="276585"/>
                      <a:pt x="164171" y="253131"/>
                    </a:cubicBezTo>
                    <a:cubicBezTo>
                      <a:pt x="188433" y="241001"/>
                      <a:pt x="198138" y="220782"/>
                      <a:pt x="199755" y="194094"/>
                    </a:cubicBezTo>
                    <a:cubicBezTo>
                      <a:pt x="202182" y="134249"/>
                      <a:pt x="190051" y="74403"/>
                      <a:pt x="198138" y="14557"/>
                    </a:cubicBezTo>
                    <a:cubicBezTo>
                      <a:pt x="198947" y="9705"/>
                      <a:pt x="198138" y="4044"/>
                      <a:pt x="205417" y="0"/>
                    </a:cubicBezTo>
                    <a:cubicBezTo>
                      <a:pt x="217547" y="7279"/>
                      <a:pt x="216739" y="20218"/>
                      <a:pt x="215930" y="32349"/>
                    </a:cubicBezTo>
                    <a:cubicBezTo>
                      <a:pt x="214313" y="86534"/>
                      <a:pt x="211886" y="139910"/>
                      <a:pt x="210269" y="194094"/>
                    </a:cubicBezTo>
                    <a:cubicBezTo>
                      <a:pt x="209460" y="220782"/>
                      <a:pt x="219974" y="241001"/>
                      <a:pt x="244235" y="253131"/>
                    </a:cubicBezTo>
                    <a:cubicBezTo>
                      <a:pt x="287907" y="274967"/>
                      <a:pt x="330769" y="298420"/>
                      <a:pt x="373632" y="321873"/>
                    </a:cubicBezTo>
                    <a:cubicBezTo>
                      <a:pt x="388189" y="328343"/>
                      <a:pt x="401128" y="337239"/>
                      <a:pt x="410833" y="353414"/>
                    </a:cubicBezTo>
                    <a:close/>
                  </a:path>
                </a:pathLst>
              </a:custGeom>
              <a:grpFill/>
              <a:ln w="808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cs"/>
                </a:endParaRPr>
              </a:p>
            </p:txBody>
          </p:sp>
          <p:sp>
            <p:nvSpPr>
              <p:cNvPr id="11" name="Freeform: Shape 10">
                <a:extLst>
                  <a:ext uri="{FF2B5EF4-FFF2-40B4-BE49-F238E27FC236}">
                    <a16:creationId xmlns:a16="http://schemas.microsoft.com/office/drawing/2014/main" id="{2486F3C3-CAB9-03D4-E2AC-A0F387954FB4}"/>
                  </a:ext>
                </a:extLst>
              </p:cNvPr>
              <p:cNvSpPr/>
              <p:nvPr/>
            </p:nvSpPr>
            <p:spPr>
              <a:xfrm>
                <a:off x="2473235" y="4334670"/>
                <a:ext cx="1615901" cy="3158982"/>
              </a:xfrm>
              <a:custGeom>
                <a:avLst/>
                <a:gdLst>
                  <a:gd name="connsiteX0" fmla="*/ 410833 w 404363"/>
                  <a:gd name="connsiteY0" fmla="*/ 353414 h 800639"/>
                  <a:gd name="connsiteX1" fmla="*/ 362309 w 404363"/>
                  <a:gd name="connsiteY1" fmla="*/ 339665 h 800639"/>
                  <a:gd name="connsiteX2" fmla="*/ 239383 w 404363"/>
                  <a:gd name="connsiteY2" fmla="*/ 260410 h 800639"/>
                  <a:gd name="connsiteX3" fmla="*/ 218356 w 404363"/>
                  <a:gd name="connsiteY3" fmla="*/ 252323 h 800639"/>
                  <a:gd name="connsiteX4" fmla="*/ 214313 w 404363"/>
                  <a:gd name="connsiteY4" fmla="*/ 276585 h 800639"/>
                  <a:gd name="connsiteX5" fmla="*/ 228870 w 404363"/>
                  <a:gd name="connsiteY5" fmla="*/ 765055 h 800639"/>
                  <a:gd name="connsiteX6" fmla="*/ 203799 w 404363"/>
                  <a:gd name="connsiteY6" fmla="*/ 803066 h 800639"/>
                  <a:gd name="connsiteX7" fmla="*/ 180346 w 404363"/>
                  <a:gd name="connsiteY7" fmla="*/ 765055 h 800639"/>
                  <a:gd name="connsiteX8" fmla="*/ 194903 w 404363"/>
                  <a:gd name="connsiteY8" fmla="*/ 279819 h 800639"/>
                  <a:gd name="connsiteX9" fmla="*/ 190859 w 404363"/>
                  <a:gd name="connsiteY9" fmla="*/ 252323 h 800639"/>
                  <a:gd name="connsiteX10" fmla="*/ 164980 w 404363"/>
                  <a:gd name="connsiteY10" fmla="*/ 262836 h 800639"/>
                  <a:gd name="connsiteX11" fmla="*/ 40436 w 404363"/>
                  <a:gd name="connsiteY11" fmla="*/ 340474 h 800639"/>
                  <a:gd name="connsiteX12" fmla="*/ 0 w 404363"/>
                  <a:gd name="connsiteY12" fmla="*/ 353414 h 800639"/>
                  <a:gd name="connsiteX13" fmla="*/ 26688 w 404363"/>
                  <a:gd name="connsiteY13" fmla="*/ 324299 h 800639"/>
                  <a:gd name="connsiteX14" fmla="*/ 164171 w 404363"/>
                  <a:gd name="connsiteY14" fmla="*/ 253131 h 800639"/>
                  <a:gd name="connsiteX15" fmla="*/ 199755 w 404363"/>
                  <a:gd name="connsiteY15" fmla="*/ 194094 h 800639"/>
                  <a:gd name="connsiteX16" fmla="*/ 198138 w 404363"/>
                  <a:gd name="connsiteY16" fmla="*/ 14557 h 800639"/>
                  <a:gd name="connsiteX17" fmla="*/ 205417 w 404363"/>
                  <a:gd name="connsiteY17" fmla="*/ 0 h 800639"/>
                  <a:gd name="connsiteX18" fmla="*/ 215930 w 404363"/>
                  <a:gd name="connsiteY18" fmla="*/ 32349 h 800639"/>
                  <a:gd name="connsiteX19" fmla="*/ 210269 w 404363"/>
                  <a:gd name="connsiteY19" fmla="*/ 194094 h 800639"/>
                  <a:gd name="connsiteX20" fmla="*/ 244235 w 404363"/>
                  <a:gd name="connsiteY20" fmla="*/ 253131 h 800639"/>
                  <a:gd name="connsiteX21" fmla="*/ 373632 w 404363"/>
                  <a:gd name="connsiteY21" fmla="*/ 321873 h 800639"/>
                  <a:gd name="connsiteX22" fmla="*/ 410833 w 404363"/>
                  <a:gd name="connsiteY22" fmla="*/ 353414 h 800639"/>
                  <a:gd name="connsiteX0" fmla="*/ 410833 w 410833"/>
                  <a:gd name="connsiteY0" fmla="*/ 353414 h 803153"/>
                  <a:gd name="connsiteX1" fmla="*/ 362309 w 410833"/>
                  <a:gd name="connsiteY1" fmla="*/ 339665 h 803153"/>
                  <a:gd name="connsiteX2" fmla="*/ 239383 w 410833"/>
                  <a:gd name="connsiteY2" fmla="*/ 260410 h 803153"/>
                  <a:gd name="connsiteX3" fmla="*/ 218356 w 410833"/>
                  <a:gd name="connsiteY3" fmla="*/ 252323 h 803153"/>
                  <a:gd name="connsiteX4" fmla="*/ 214313 w 410833"/>
                  <a:gd name="connsiteY4" fmla="*/ 276585 h 803153"/>
                  <a:gd name="connsiteX5" fmla="*/ 228870 w 410833"/>
                  <a:gd name="connsiteY5" fmla="*/ 765055 h 803153"/>
                  <a:gd name="connsiteX6" fmla="*/ 203799 w 410833"/>
                  <a:gd name="connsiteY6" fmla="*/ 803066 h 803153"/>
                  <a:gd name="connsiteX7" fmla="*/ 180346 w 410833"/>
                  <a:gd name="connsiteY7" fmla="*/ 765055 h 803153"/>
                  <a:gd name="connsiteX8" fmla="*/ 194903 w 410833"/>
                  <a:gd name="connsiteY8" fmla="*/ 279819 h 803153"/>
                  <a:gd name="connsiteX9" fmla="*/ 190859 w 410833"/>
                  <a:gd name="connsiteY9" fmla="*/ 252323 h 803153"/>
                  <a:gd name="connsiteX10" fmla="*/ 164980 w 410833"/>
                  <a:gd name="connsiteY10" fmla="*/ 262836 h 803153"/>
                  <a:gd name="connsiteX11" fmla="*/ 40436 w 410833"/>
                  <a:gd name="connsiteY11" fmla="*/ 340474 h 803153"/>
                  <a:gd name="connsiteX12" fmla="*/ 0 w 410833"/>
                  <a:gd name="connsiteY12" fmla="*/ 353414 h 803153"/>
                  <a:gd name="connsiteX13" fmla="*/ 26688 w 410833"/>
                  <a:gd name="connsiteY13" fmla="*/ 324299 h 803153"/>
                  <a:gd name="connsiteX14" fmla="*/ 164171 w 410833"/>
                  <a:gd name="connsiteY14" fmla="*/ 253131 h 803153"/>
                  <a:gd name="connsiteX15" fmla="*/ 199755 w 410833"/>
                  <a:gd name="connsiteY15" fmla="*/ 194094 h 803153"/>
                  <a:gd name="connsiteX16" fmla="*/ 198138 w 410833"/>
                  <a:gd name="connsiteY16" fmla="*/ 14557 h 803153"/>
                  <a:gd name="connsiteX17" fmla="*/ 205417 w 410833"/>
                  <a:gd name="connsiteY17" fmla="*/ 0 h 803153"/>
                  <a:gd name="connsiteX18" fmla="*/ 215930 w 410833"/>
                  <a:gd name="connsiteY18" fmla="*/ 32349 h 803153"/>
                  <a:gd name="connsiteX19" fmla="*/ 210269 w 410833"/>
                  <a:gd name="connsiteY19" fmla="*/ 194094 h 803153"/>
                  <a:gd name="connsiteX20" fmla="*/ 244235 w 410833"/>
                  <a:gd name="connsiteY20" fmla="*/ 253131 h 803153"/>
                  <a:gd name="connsiteX21" fmla="*/ 373632 w 410833"/>
                  <a:gd name="connsiteY21" fmla="*/ 321873 h 803153"/>
                  <a:gd name="connsiteX22" fmla="*/ 410833 w 410833"/>
                  <a:gd name="connsiteY22" fmla="*/ 353414 h 803153"/>
                  <a:gd name="connsiteX0" fmla="*/ 410833 w 410833"/>
                  <a:gd name="connsiteY0" fmla="*/ 353414 h 803153"/>
                  <a:gd name="connsiteX1" fmla="*/ 362309 w 410833"/>
                  <a:gd name="connsiteY1" fmla="*/ 339665 h 803153"/>
                  <a:gd name="connsiteX2" fmla="*/ 239383 w 410833"/>
                  <a:gd name="connsiteY2" fmla="*/ 260410 h 803153"/>
                  <a:gd name="connsiteX3" fmla="*/ 218356 w 410833"/>
                  <a:gd name="connsiteY3" fmla="*/ 252323 h 803153"/>
                  <a:gd name="connsiteX4" fmla="*/ 214313 w 410833"/>
                  <a:gd name="connsiteY4" fmla="*/ 276585 h 803153"/>
                  <a:gd name="connsiteX5" fmla="*/ 228870 w 410833"/>
                  <a:gd name="connsiteY5" fmla="*/ 765055 h 803153"/>
                  <a:gd name="connsiteX6" fmla="*/ 203799 w 410833"/>
                  <a:gd name="connsiteY6" fmla="*/ 803066 h 803153"/>
                  <a:gd name="connsiteX7" fmla="*/ 180346 w 410833"/>
                  <a:gd name="connsiteY7" fmla="*/ 765055 h 803153"/>
                  <a:gd name="connsiteX8" fmla="*/ 194903 w 410833"/>
                  <a:gd name="connsiteY8" fmla="*/ 279819 h 803153"/>
                  <a:gd name="connsiteX9" fmla="*/ 190859 w 410833"/>
                  <a:gd name="connsiteY9" fmla="*/ 252323 h 803153"/>
                  <a:gd name="connsiteX10" fmla="*/ 164980 w 410833"/>
                  <a:gd name="connsiteY10" fmla="*/ 262836 h 803153"/>
                  <a:gd name="connsiteX11" fmla="*/ 40436 w 410833"/>
                  <a:gd name="connsiteY11" fmla="*/ 340474 h 803153"/>
                  <a:gd name="connsiteX12" fmla="*/ 0 w 410833"/>
                  <a:gd name="connsiteY12" fmla="*/ 353414 h 803153"/>
                  <a:gd name="connsiteX13" fmla="*/ 26688 w 410833"/>
                  <a:gd name="connsiteY13" fmla="*/ 324299 h 803153"/>
                  <a:gd name="connsiteX14" fmla="*/ 164171 w 410833"/>
                  <a:gd name="connsiteY14" fmla="*/ 253131 h 803153"/>
                  <a:gd name="connsiteX15" fmla="*/ 199755 w 410833"/>
                  <a:gd name="connsiteY15" fmla="*/ 194094 h 803153"/>
                  <a:gd name="connsiteX16" fmla="*/ 198138 w 410833"/>
                  <a:gd name="connsiteY16" fmla="*/ 14557 h 803153"/>
                  <a:gd name="connsiteX17" fmla="*/ 205417 w 410833"/>
                  <a:gd name="connsiteY17" fmla="*/ 0 h 803153"/>
                  <a:gd name="connsiteX18" fmla="*/ 215930 w 410833"/>
                  <a:gd name="connsiteY18" fmla="*/ 32349 h 803153"/>
                  <a:gd name="connsiteX19" fmla="*/ 210269 w 410833"/>
                  <a:gd name="connsiteY19" fmla="*/ 194094 h 803153"/>
                  <a:gd name="connsiteX20" fmla="*/ 244235 w 410833"/>
                  <a:gd name="connsiteY20" fmla="*/ 253131 h 803153"/>
                  <a:gd name="connsiteX21" fmla="*/ 373632 w 410833"/>
                  <a:gd name="connsiteY21" fmla="*/ 321873 h 803153"/>
                  <a:gd name="connsiteX22" fmla="*/ 410833 w 410833"/>
                  <a:gd name="connsiteY22" fmla="*/ 353414 h 803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0833" h="803153">
                    <a:moveTo>
                      <a:pt x="410833" y="353414"/>
                    </a:moveTo>
                    <a:cubicBezTo>
                      <a:pt x="389806" y="358266"/>
                      <a:pt x="376058" y="347752"/>
                      <a:pt x="362309" y="339665"/>
                    </a:cubicBezTo>
                    <a:cubicBezTo>
                      <a:pt x="321064" y="313786"/>
                      <a:pt x="280628" y="286289"/>
                      <a:pt x="239383" y="260410"/>
                    </a:cubicBezTo>
                    <a:cubicBezTo>
                      <a:pt x="232913" y="256366"/>
                      <a:pt x="226443" y="248279"/>
                      <a:pt x="218356" y="252323"/>
                    </a:cubicBezTo>
                    <a:cubicBezTo>
                      <a:pt x="214223" y="255048"/>
                      <a:pt x="214313" y="268497"/>
                      <a:pt x="214313" y="276585"/>
                    </a:cubicBezTo>
                    <a:cubicBezTo>
                      <a:pt x="219165" y="439138"/>
                      <a:pt x="224017" y="602501"/>
                      <a:pt x="228870" y="765055"/>
                    </a:cubicBezTo>
                    <a:cubicBezTo>
                      <a:pt x="229678" y="783656"/>
                      <a:pt x="229678" y="804683"/>
                      <a:pt x="203799" y="803066"/>
                    </a:cubicBezTo>
                    <a:cubicBezTo>
                      <a:pt x="181155" y="802257"/>
                      <a:pt x="179537" y="783656"/>
                      <a:pt x="180346" y="765055"/>
                    </a:cubicBezTo>
                    <a:lnTo>
                      <a:pt x="194903" y="279819"/>
                    </a:lnTo>
                    <a:cubicBezTo>
                      <a:pt x="194903" y="270115"/>
                      <a:pt x="198992" y="256921"/>
                      <a:pt x="190859" y="252323"/>
                    </a:cubicBezTo>
                    <a:cubicBezTo>
                      <a:pt x="181414" y="246983"/>
                      <a:pt x="173067" y="257984"/>
                      <a:pt x="164980" y="262836"/>
                    </a:cubicBezTo>
                    <a:lnTo>
                      <a:pt x="40436" y="340474"/>
                    </a:lnTo>
                    <a:cubicBezTo>
                      <a:pt x="29114" y="347752"/>
                      <a:pt x="16175" y="354222"/>
                      <a:pt x="0" y="353414"/>
                    </a:cubicBezTo>
                    <a:cubicBezTo>
                      <a:pt x="1617" y="335621"/>
                      <a:pt x="15366" y="329960"/>
                      <a:pt x="26688" y="324299"/>
                    </a:cubicBezTo>
                    <a:cubicBezTo>
                      <a:pt x="71977" y="300038"/>
                      <a:pt x="118074" y="276585"/>
                      <a:pt x="164171" y="253131"/>
                    </a:cubicBezTo>
                    <a:cubicBezTo>
                      <a:pt x="188433" y="241001"/>
                      <a:pt x="198138" y="220782"/>
                      <a:pt x="199755" y="194094"/>
                    </a:cubicBezTo>
                    <a:cubicBezTo>
                      <a:pt x="202182" y="134249"/>
                      <a:pt x="190051" y="74403"/>
                      <a:pt x="198138" y="14557"/>
                    </a:cubicBezTo>
                    <a:cubicBezTo>
                      <a:pt x="198947" y="9705"/>
                      <a:pt x="198138" y="4044"/>
                      <a:pt x="205417" y="0"/>
                    </a:cubicBezTo>
                    <a:cubicBezTo>
                      <a:pt x="217547" y="7279"/>
                      <a:pt x="216739" y="20218"/>
                      <a:pt x="215930" y="32349"/>
                    </a:cubicBezTo>
                    <a:cubicBezTo>
                      <a:pt x="214313" y="86534"/>
                      <a:pt x="211886" y="139910"/>
                      <a:pt x="210269" y="194094"/>
                    </a:cubicBezTo>
                    <a:cubicBezTo>
                      <a:pt x="209460" y="220782"/>
                      <a:pt x="219974" y="241001"/>
                      <a:pt x="244235" y="253131"/>
                    </a:cubicBezTo>
                    <a:cubicBezTo>
                      <a:pt x="287907" y="274967"/>
                      <a:pt x="330769" y="298420"/>
                      <a:pt x="373632" y="321873"/>
                    </a:cubicBezTo>
                    <a:cubicBezTo>
                      <a:pt x="388189" y="328343"/>
                      <a:pt x="401128" y="337239"/>
                      <a:pt x="410833" y="353414"/>
                    </a:cubicBezTo>
                    <a:close/>
                  </a:path>
                </a:pathLst>
              </a:custGeom>
              <a:grpFill/>
              <a:ln w="808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cs"/>
                </a:endParaRPr>
              </a:p>
            </p:txBody>
          </p:sp>
          <p:sp>
            <p:nvSpPr>
              <p:cNvPr id="12" name="Freeform: Shape 11">
                <a:extLst>
                  <a:ext uri="{FF2B5EF4-FFF2-40B4-BE49-F238E27FC236}">
                    <a16:creationId xmlns:a16="http://schemas.microsoft.com/office/drawing/2014/main" id="{F54610BF-A46C-3C03-46D3-24C66A3D5E5B}"/>
                  </a:ext>
                </a:extLst>
              </p:cNvPr>
              <p:cNvSpPr/>
              <p:nvPr/>
            </p:nvSpPr>
            <p:spPr>
              <a:xfrm>
                <a:off x="5693427" y="3567142"/>
                <a:ext cx="2063995" cy="4034984"/>
              </a:xfrm>
              <a:custGeom>
                <a:avLst/>
                <a:gdLst>
                  <a:gd name="connsiteX0" fmla="*/ 410833 w 404363"/>
                  <a:gd name="connsiteY0" fmla="*/ 353414 h 800639"/>
                  <a:gd name="connsiteX1" fmla="*/ 362309 w 404363"/>
                  <a:gd name="connsiteY1" fmla="*/ 339665 h 800639"/>
                  <a:gd name="connsiteX2" fmla="*/ 239383 w 404363"/>
                  <a:gd name="connsiteY2" fmla="*/ 260410 h 800639"/>
                  <a:gd name="connsiteX3" fmla="*/ 218356 w 404363"/>
                  <a:gd name="connsiteY3" fmla="*/ 252323 h 800639"/>
                  <a:gd name="connsiteX4" fmla="*/ 214313 w 404363"/>
                  <a:gd name="connsiteY4" fmla="*/ 276585 h 800639"/>
                  <a:gd name="connsiteX5" fmla="*/ 228870 w 404363"/>
                  <a:gd name="connsiteY5" fmla="*/ 765055 h 800639"/>
                  <a:gd name="connsiteX6" fmla="*/ 203799 w 404363"/>
                  <a:gd name="connsiteY6" fmla="*/ 803066 h 800639"/>
                  <a:gd name="connsiteX7" fmla="*/ 180346 w 404363"/>
                  <a:gd name="connsiteY7" fmla="*/ 765055 h 800639"/>
                  <a:gd name="connsiteX8" fmla="*/ 194903 w 404363"/>
                  <a:gd name="connsiteY8" fmla="*/ 279819 h 800639"/>
                  <a:gd name="connsiteX9" fmla="*/ 190859 w 404363"/>
                  <a:gd name="connsiteY9" fmla="*/ 252323 h 800639"/>
                  <a:gd name="connsiteX10" fmla="*/ 164980 w 404363"/>
                  <a:gd name="connsiteY10" fmla="*/ 262836 h 800639"/>
                  <a:gd name="connsiteX11" fmla="*/ 40436 w 404363"/>
                  <a:gd name="connsiteY11" fmla="*/ 340474 h 800639"/>
                  <a:gd name="connsiteX12" fmla="*/ 0 w 404363"/>
                  <a:gd name="connsiteY12" fmla="*/ 353414 h 800639"/>
                  <a:gd name="connsiteX13" fmla="*/ 26688 w 404363"/>
                  <a:gd name="connsiteY13" fmla="*/ 324299 h 800639"/>
                  <a:gd name="connsiteX14" fmla="*/ 164171 w 404363"/>
                  <a:gd name="connsiteY14" fmla="*/ 253131 h 800639"/>
                  <a:gd name="connsiteX15" fmla="*/ 199755 w 404363"/>
                  <a:gd name="connsiteY15" fmla="*/ 194094 h 800639"/>
                  <a:gd name="connsiteX16" fmla="*/ 198138 w 404363"/>
                  <a:gd name="connsiteY16" fmla="*/ 14557 h 800639"/>
                  <a:gd name="connsiteX17" fmla="*/ 205417 w 404363"/>
                  <a:gd name="connsiteY17" fmla="*/ 0 h 800639"/>
                  <a:gd name="connsiteX18" fmla="*/ 215930 w 404363"/>
                  <a:gd name="connsiteY18" fmla="*/ 32349 h 800639"/>
                  <a:gd name="connsiteX19" fmla="*/ 210269 w 404363"/>
                  <a:gd name="connsiteY19" fmla="*/ 194094 h 800639"/>
                  <a:gd name="connsiteX20" fmla="*/ 244235 w 404363"/>
                  <a:gd name="connsiteY20" fmla="*/ 253131 h 800639"/>
                  <a:gd name="connsiteX21" fmla="*/ 373632 w 404363"/>
                  <a:gd name="connsiteY21" fmla="*/ 321873 h 800639"/>
                  <a:gd name="connsiteX22" fmla="*/ 410833 w 404363"/>
                  <a:gd name="connsiteY22" fmla="*/ 353414 h 800639"/>
                  <a:gd name="connsiteX0" fmla="*/ 410833 w 410833"/>
                  <a:gd name="connsiteY0" fmla="*/ 353414 h 803153"/>
                  <a:gd name="connsiteX1" fmla="*/ 362309 w 410833"/>
                  <a:gd name="connsiteY1" fmla="*/ 339665 h 803153"/>
                  <a:gd name="connsiteX2" fmla="*/ 239383 w 410833"/>
                  <a:gd name="connsiteY2" fmla="*/ 260410 h 803153"/>
                  <a:gd name="connsiteX3" fmla="*/ 218356 w 410833"/>
                  <a:gd name="connsiteY3" fmla="*/ 252323 h 803153"/>
                  <a:gd name="connsiteX4" fmla="*/ 214313 w 410833"/>
                  <a:gd name="connsiteY4" fmla="*/ 276585 h 803153"/>
                  <a:gd name="connsiteX5" fmla="*/ 228870 w 410833"/>
                  <a:gd name="connsiteY5" fmla="*/ 765055 h 803153"/>
                  <a:gd name="connsiteX6" fmla="*/ 203799 w 410833"/>
                  <a:gd name="connsiteY6" fmla="*/ 803066 h 803153"/>
                  <a:gd name="connsiteX7" fmla="*/ 180346 w 410833"/>
                  <a:gd name="connsiteY7" fmla="*/ 765055 h 803153"/>
                  <a:gd name="connsiteX8" fmla="*/ 194903 w 410833"/>
                  <a:gd name="connsiteY8" fmla="*/ 279819 h 803153"/>
                  <a:gd name="connsiteX9" fmla="*/ 190859 w 410833"/>
                  <a:gd name="connsiteY9" fmla="*/ 252323 h 803153"/>
                  <a:gd name="connsiteX10" fmla="*/ 164980 w 410833"/>
                  <a:gd name="connsiteY10" fmla="*/ 262836 h 803153"/>
                  <a:gd name="connsiteX11" fmla="*/ 40436 w 410833"/>
                  <a:gd name="connsiteY11" fmla="*/ 340474 h 803153"/>
                  <a:gd name="connsiteX12" fmla="*/ 0 w 410833"/>
                  <a:gd name="connsiteY12" fmla="*/ 353414 h 803153"/>
                  <a:gd name="connsiteX13" fmla="*/ 26688 w 410833"/>
                  <a:gd name="connsiteY13" fmla="*/ 324299 h 803153"/>
                  <a:gd name="connsiteX14" fmla="*/ 164171 w 410833"/>
                  <a:gd name="connsiteY14" fmla="*/ 253131 h 803153"/>
                  <a:gd name="connsiteX15" fmla="*/ 199755 w 410833"/>
                  <a:gd name="connsiteY15" fmla="*/ 194094 h 803153"/>
                  <a:gd name="connsiteX16" fmla="*/ 198138 w 410833"/>
                  <a:gd name="connsiteY16" fmla="*/ 14557 h 803153"/>
                  <a:gd name="connsiteX17" fmla="*/ 205417 w 410833"/>
                  <a:gd name="connsiteY17" fmla="*/ 0 h 803153"/>
                  <a:gd name="connsiteX18" fmla="*/ 215930 w 410833"/>
                  <a:gd name="connsiteY18" fmla="*/ 32349 h 803153"/>
                  <a:gd name="connsiteX19" fmla="*/ 210269 w 410833"/>
                  <a:gd name="connsiteY19" fmla="*/ 194094 h 803153"/>
                  <a:gd name="connsiteX20" fmla="*/ 244235 w 410833"/>
                  <a:gd name="connsiteY20" fmla="*/ 253131 h 803153"/>
                  <a:gd name="connsiteX21" fmla="*/ 373632 w 410833"/>
                  <a:gd name="connsiteY21" fmla="*/ 321873 h 803153"/>
                  <a:gd name="connsiteX22" fmla="*/ 410833 w 410833"/>
                  <a:gd name="connsiteY22" fmla="*/ 353414 h 803153"/>
                  <a:gd name="connsiteX0" fmla="*/ 410833 w 410833"/>
                  <a:gd name="connsiteY0" fmla="*/ 353414 h 803153"/>
                  <a:gd name="connsiteX1" fmla="*/ 362309 w 410833"/>
                  <a:gd name="connsiteY1" fmla="*/ 339665 h 803153"/>
                  <a:gd name="connsiteX2" fmla="*/ 239383 w 410833"/>
                  <a:gd name="connsiteY2" fmla="*/ 260410 h 803153"/>
                  <a:gd name="connsiteX3" fmla="*/ 218356 w 410833"/>
                  <a:gd name="connsiteY3" fmla="*/ 252323 h 803153"/>
                  <a:gd name="connsiteX4" fmla="*/ 214313 w 410833"/>
                  <a:gd name="connsiteY4" fmla="*/ 276585 h 803153"/>
                  <a:gd name="connsiteX5" fmla="*/ 228870 w 410833"/>
                  <a:gd name="connsiteY5" fmla="*/ 765055 h 803153"/>
                  <a:gd name="connsiteX6" fmla="*/ 203799 w 410833"/>
                  <a:gd name="connsiteY6" fmla="*/ 803066 h 803153"/>
                  <a:gd name="connsiteX7" fmla="*/ 180346 w 410833"/>
                  <a:gd name="connsiteY7" fmla="*/ 765055 h 803153"/>
                  <a:gd name="connsiteX8" fmla="*/ 194903 w 410833"/>
                  <a:gd name="connsiteY8" fmla="*/ 279819 h 803153"/>
                  <a:gd name="connsiteX9" fmla="*/ 190859 w 410833"/>
                  <a:gd name="connsiteY9" fmla="*/ 252323 h 803153"/>
                  <a:gd name="connsiteX10" fmla="*/ 164980 w 410833"/>
                  <a:gd name="connsiteY10" fmla="*/ 262836 h 803153"/>
                  <a:gd name="connsiteX11" fmla="*/ 40436 w 410833"/>
                  <a:gd name="connsiteY11" fmla="*/ 340474 h 803153"/>
                  <a:gd name="connsiteX12" fmla="*/ 0 w 410833"/>
                  <a:gd name="connsiteY12" fmla="*/ 353414 h 803153"/>
                  <a:gd name="connsiteX13" fmla="*/ 26688 w 410833"/>
                  <a:gd name="connsiteY13" fmla="*/ 324299 h 803153"/>
                  <a:gd name="connsiteX14" fmla="*/ 164171 w 410833"/>
                  <a:gd name="connsiteY14" fmla="*/ 253131 h 803153"/>
                  <a:gd name="connsiteX15" fmla="*/ 199755 w 410833"/>
                  <a:gd name="connsiteY15" fmla="*/ 194094 h 803153"/>
                  <a:gd name="connsiteX16" fmla="*/ 198138 w 410833"/>
                  <a:gd name="connsiteY16" fmla="*/ 14557 h 803153"/>
                  <a:gd name="connsiteX17" fmla="*/ 205417 w 410833"/>
                  <a:gd name="connsiteY17" fmla="*/ 0 h 803153"/>
                  <a:gd name="connsiteX18" fmla="*/ 215930 w 410833"/>
                  <a:gd name="connsiteY18" fmla="*/ 32349 h 803153"/>
                  <a:gd name="connsiteX19" fmla="*/ 210269 w 410833"/>
                  <a:gd name="connsiteY19" fmla="*/ 194094 h 803153"/>
                  <a:gd name="connsiteX20" fmla="*/ 244235 w 410833"/>
                  <a:gd name="connsiteY20" fmla="*/ 253131 h 803153"/>
                  <a:gd name="connsiteX21" fmla="*/ 373632 w 410833"/>
                  <a:gd name="connsiteY21" fmla="*/ 321873 h 803153"/>
                  <a:gd name="connsiteX22" fmla="*/ 410833 w 410833"/>
                  <a:gd name="connsiteY22" fmla="*/ 353414 h 803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0833" h="803153">
                    <a:moveTo>
                      <a:pt x="410833" y="353414"/>
                    </a:moveTo>
                    <a:cubicBezTo>
                      <a:pt x="389806" y="358266"/>
                      <a:pt x="376058" y="347752"/>
                      <a:pt x="362309" y="339665"/>
                    </a:cubicBezTo>
                    <a:cubicBezTo>
                      <a:pt x="321064" y="313786"/>
                      <a:pt x="280628" y="286289"/>
                      <a:pt x="239383" y="260410"/>
                    </a:cubicBezTo>
                    <a:cubicBezTo>
                      <a:pt x="232913" y="256366"/>
                      <a:pt x="226443" y="248279"/>
                      <a:pt x="218356" y="252323"/>
                    </a:cubicBezTo>
                    <a:cubicBezTo>
                      <a:pt x="214223" y="255048"/>
                      <a:pt x="214313" y="268497"/>
                      <a:pt x="214313" y="276585"/>
                    </a:cubicBezTo>
                    <a:cubicBezTo>
                      <a:pt x="219165" y="439138"/>
                      <a:pt x="224017" y="602501"/>
                      <a:pt x="228870" y="765055"/>
                    </a:cubicBezTo>
                    <a:cubicBezTo>
                      <a:pt x="229678" y="783656"/>
                      <a:pt x="229678" y="804683"/>
                      <a:pt x="203799" y="803066"/>
                    </a:cubicBezTo>
                    <a:cubicBezTo>
                      <a:pt x="181155" y="802257"/>
                      <a:pt x="179537" y="783656"/>
                      <a:pt x="180346" y="765055"/>
                    </a:cubicBezTo>
                    <a:lnTo>
                      <a:pt x="194903" y="279819"/>
                    </a:lnTo>
                    <a:cubicBezTo>
                      <a:pt x="194903" y="270115"/>
                      <a:pt x="198992" y="256921"/>
                      <a:pt x="190859" y="252323"/>
                    </a:cubicBezTo>
                    <a:cubicBezTo>
                      <a:pt x="181414" y="246983"/>
                      <a:pt x="173067" y="257984"/>
                      <a:pt x="164980" y="262836"/>
                    </a:cubicBezTo>
                    <a:lnTo>
                      <a:pt x="40436" y="340474"/>
                    </a:lnTo>
                    <a:cubicBezTo>
                      <a:pt x="29114" y="347752"/>
                      <a:pt x="16175" y="354222"/>
                      <a:pt x="0" y="353414"/>
                    </a:cubicBezTo>
                    <a:cubicBezTo>
                      <a:pt x="1617" y="335621"/>
                      <a:pt x="15366" y="329960"/>
                      <a:pt x="26688" y="324299"/>
                    </a:cubicBezTo>
                    <a:cubicBezTo>
                      <a:pt x="71977" y="300038"/>
                      <a:pt x="118074" y="276585"/>
                      <a:pt x="164171" y="253131"/>
                    </a:cubicBezTo>
                    <a:cubicBezTo>
                      <a:pt x="188433" y="241001"/>
                      <a:pt x="198138" y="220782"/>
                      <a:pt x="199755" y="194094"/>
                    </a:cubicBezTo>
                    <a:cubicBezTo>
                      <a:pt x="202182" y="134249"/>
                      <a:pt x="190051" y="74403"/>
                      <a:pt x="198138" y="14557"/>
                    </a:cubicBezTo>
                    <a:cubicBezTo>
                      <a:pt x="198947" y="9705"/>
                      <a:pt x="198138" y="4044"/>
                      <a:pt x="205417" y="0"/>
                    </a:cubicBezTo>
                    <a:cubicBezTo>
                      <a:pt x="217547" y="7279"/>
                      <a:pt x="216739" y="20218"/>
                      <a:pt x="215930" y="32349"/>
                    </a:cubicBezTo>
                    <a:cubicBezTo>
                      <a:pt x="214313" y="86534"/>
                      <a:pt x="211886" y="139910"/>
                      <a:pt x="210269" y="194094"/>
                    </a:cubicBezTo>
                    <a:cubicBezTo>
                      <a:pt x="209460" y="220782"/>
                      <a:pt x="219974" y="241001"/>
                      <a:pt x="244235" y="253131"/>
                    </a:cubicBezTo>
                    <a:cubicBezTo>
                      <a:pt x="287907" y="274967"/>
                      <a:pt x="330769" y="298420"/>
                      <a:pt x="373632" y="321873"/>
                    </a:cubicBezTo>
                    <a:cubicBezTo>
                      <a:pt x="388189" y="328343"/>
                      <a:pt x="401128" y="337239"/>
                      <a:pt x="410833" y="353414"/>
                    </a:cubicBezTo>
                    <a:close/>
                  </a:path>
                </a:pathLst>
              </a:custGeom>
              <a:grpFill/>
              <a:ln w="808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cs"/>
                </a:endParaRPr>
              </a:p>
            </p:txBody>
          </p:sp>
        </p:grpSp>
        <p:grpSp>
          <p:nvGrpSpPr>
            <p:cNvPr id="6" name="Group 5">
              <a:extLst>
                <a:ext uri="{FF2B5EF4-FFF2-40B4-BE49-F238E27FC236}">
                  <a16:creationId xmlns:a16="http://schemas.microsoft.com/office/drawing/2014/main" id="{F1038EFE-18FA-D556-68FD-FD8A2CA49115}"/>
                </a:ext>
              </a:extLst>
            </p:cNvPr>
            <p:cNvGrpSpPr/>
            <p:nvPr/>
          </p:nvGrpSpPr>
          <p:grpSpPr>
            <a:xfrm>
              <a:off x="5960899" y="4970731"/>
              <a:ext cx="821311" cy="845919"/>
              <a:chOff x="954383" y="599435"/>
              <a:chExt cx="6803039" cy="7006874"/>
            </a:xfrm>
            <a:solidFill>
              <a:srgbClr val="2CB8AE"/>
            </a:solidFill>
          </p:grpSpPr>
          <p:sp>
            <p:nvSpPr>
              <p:cNvPr id="7" name="Freeform: Shape 6">
                <a:extLst>
                  <a:ext uri="{FF2B5EF4-FFF2-40B4-BE49-F238E27FC236}">
                    <a16:creationId xmlns:a16="http://schemas.microsoft.com/office/drawing/2014/main" id="{6C694A5A-E044-C852-63F2-8C5BB978AFD2}"/>
                  </a:ext>
                </a:extLst>
              </p:cNvPr>
              <p:cNvSpPr/>
              <p:nvPr/>
            </p:nvSpPr>
            <p:spPr>
              <a:xfrm>
                <a:off x="2445111" y="599435"/>
                <a:ext cx="3497902" cy="6838182"/>
              </a:xfrm>
              <a:custGeom>
                <a:avLst/>
                <a:gdLst>
                  <a:gd name="connsiteX0" fmla="*/ 410833 w 404363"/>
                  <a:gd name="connsiteY0" fmla="*/ 353414 h 800639"/>
                  <a:gd name="connsiteX1" fmla="*/ 362309 w 404363"/>
                  <a:gd name="connsiteY1" fmla="*/ 339665 h 800639"/>
                  <a:gd name="connsiteX2" fmla="*/ 239383 w 404363"/>
                  <a:gd name="connsiteY2" fmla="*/ 260410 h 800639"/>
                  <a:gd name="connsiteX3" fmla="*/ 218356 w 404363"/>
                  <a:gd name="connsiteY3" fmla="*/ 252323 h 800639"/>
                  <a:gd name="connsiteX4" fmla="*/ 214313 w 404363"/>
                  <a:gd name="connsiteY4" fmla="*/ 276585 h 800639"/>
                  <a:gd name="connsiteX5" fmla="*/ 228870 w 404363"/>
                  <a:gd name="connsiteY5" fmla="*/ 765055 h 800639"/>
                  <a:gd name="connsiteX6" fmla="*/ 203799 w 404363"/>
                  <a:gd name="connsiteY6" fmla="*/ 803066 h 800639"/>
                  <a:gd name="connsiteX7" fmla="*/ 180346 w 404363"/>
                  <a:gd name="connsiteY7" fmla="*/ 765055 h 800639"/>
                  <a:gd name="connsiteX8" fmla="*/ 194903 w 404363"/>
                  <a:gd name="connsiteY8" fmla="*/ 279819 h 800639"/>
                  <a:gd name="connsiteX9" fmla="*/ 190859 w 404363"/>
                  <a:gd name="connsiteY9" fmla="*/ 252323 h 800639"/>
                  <a:gd name="connsiteX10" fmla="*/ 164980 w 404363"/>
                  <a:gd name="connsiteY10" fmla="*/ 262836 h 800639"/>
                  <a:gd name="connsiteX11" fmla="*/ 40436 w 404363"/>
                  <a:gd name="connsiteY11" fmla="*/ 340474 h 800639"/>
                  <a:gd name="connsiteX12" fmla="*/ 0 w 404363"/>
                  <a:gd name="connsiteY12" fmla="*/ 353414 h 800639"/>
                  <a:gd name="connsiteX13" fmla="*/ 26688 w 404363"/>
                  <a:gd name="connsiteY13" fmla="*/ 324299 h 800639"/>
                  <a:gd name="connsiteX14" fmla="*/ 164171 w 404363"/>
                  <a:gd name="connsiteY14" fmla="*/ 253131 h 800639"/>
                  <a:gd name="connsiteX15" fmla="*/ 199755 w 404363"/>
                  <a:gd name="connsiteY15" fmla="*/ 194094 h 800639"/>
                  <a:gd name="connsiteX16" fmla="*/ 198138 w 404363"/>
                  <a:gd name="connsiteY16" fmla="*/ 14557 h 800639"/>
                  <a:gd name="connsiteX17" fmla="*/ 205417 w 404363"/>
                  <a:gd name="connsiteY17" fmla="*/ 0 h 800639"/>
                  <a:gd name="connsiteX18" fmla="*/ 215930 w 404363"/>
                  <a:gd name="connsiteY18" fmla="*/ 32349 h 800639"/>
                  <a:gd name="connsiteX19" fmla="*/ 210269 w 404363"/>
                  <a:gd name="connsiteY19" fmla="*/ 194094 h 800639"/>
                  <a:gd name="connsiteX20" fmla="*/ 244235 w 404363"/>
                  <a:gd name="connsiteY20" fmla="*/ 253131 h 800639"/>
                  <a:gd name="connsiteX21" fmla="*/ 373632 w 404363"/>
                  <a:gd name="connsiteY21" fmla="*/ 321873 h 800639"/>
                  <a:gd name="connsiteX22" fmla="*/ 410833 w 404363"/>
                  <a:gd name="connsiteY22" fmla="*/ 353414 h 800639"/>
                  <a:gd name="connsiteX0" fmla="*/ 410833 w 410833"/>
                  <a:gd name="connsiteY0" fmla="*/ 353414 h 803153"/>
                  <a:gd name="connsiteX1" fmla="*/ 362309 w 410833"/>
                  <a:gd name="connsiteY1" fmla="*/ 339665 h 803153"/>
                  <a:gd name="connsiteX2" fmla="*/ 239383 w 410833"/>
                  <a:gd name="connsiteY2" fmla="*/ 260410 h 803153"/>
                  <a:gd name="connsiteX3" fmla="*/ 218356 w 410833"/>
                  <a:gd name="connsiteY3" fmla="*/ 252323 h 803153"/>
                  <a:gd name="connsiteX4" fmla="*/ 214313 w 410833"/>
                  <a:gd name="connsiteY4" fmla="*/ 276585 h 803153"/>
                  <a:gd name="connsiteX5" fmla="*/ 228870 w 410833"/>
                  <a:gd name="connsiteY5" fmla="*/ 765055 h 803153"/>
                  <a:gd name="connsiteX6" fmla="*/ 203799 w 410833"/>
                  <a:gd name="connsiteY6" fmla="*/ 803066 h 803153"/>
                  <a:gd name="connsiteX7" fmla="*/ 180346 w 410833"/>
                  <a:gd name="connsiteY7" fmla="*/ 765055 h 803153"/>
                  <a:gd name="connsiteX8" fmla="*/ 194903 w 410833"/>
                  <a:gd name="connsiteY8" fmla="*/ 279819 h 803153"/>
                  <a:gd name="connsiteX9" fmla="*/ 190859 w 410833"/>
                  <a:gd name="connsiteY9" fmla="*/ 252323 h 803153"/>
                  <a:gd name="connsiteX10" fmla="*/ 164980 w 410833"/>
                  <a:gd name="connsiteY10" fmla="*/ 262836 h 803153"/>
                  <a:gd name="connsiteX11" fmla="*/ 40436 w 410833"/>
                  <a:gd name="connsiteY11" fmla="*/ 340474 h 803153"/>
                  <a:gd name="connsiteX12" fmla="*/ 0 w 410833"/>
                  <a:gd name="connsiteY12" fmla="*/ 353414 h 803153"/>
                  <a:gd name="connsiteX13" fmla="*/ 26688 w 410833"/>
                  <a:gd name="connsiteY13" fmla="*/ 324299 h 803153"/>
                  <a:gd name="connsiteX14" fmla="*/ 164171 w 410833"/>
                  <a:gd name="connsiteY14" fmla="*/ 253131 h 803153"/>
                  <a:gd name="connsiteX15" fmla="*/ 199755 w 410833"/>
                  <a:gd name="connsiteY15" fmla="*/ 194094 h 803153"/>
                  <a:gd name="connsiteX16" fmla="*/ 198138 w 410833"/>
                  <a:gd name="connsiteY16" fmla="*/ 14557 h 803153"/>
                  <a:gd name="connsiteX17" fmla="*/ 205417 w 410833"/>
                  <a:gd name="connsiteY17" fmla="*/ 0 h 803153"/>
                  <a:gd name="connsiteX18" fmla="*/ 215930 w 410833"/>
                  <a:gd name="connsiteY18" fmla="*/ 32349 h 803153"/>
                  <a:gd name="connsiteX19" fmla="*/ 210269 w 410833"/>
                  <a:gd name="connsiteY19" fmla="*/ 194094 h 803153"/>
                  <a:gd name="connsiteX20" fmla="*/ 244235 w 410833"/>
                  <a:gd name="connsiteY20" fmla="*/ 253131 h 803153"/>
                  <a:gd name="connsiteX21" fmla="*/ 373632 w 410833"/>
                  <a:gd name="connsiteY21" fmla="*/ 321873 h 803153"/>
                  <a:gd name="connsiteX22" fmla="*/ 410833 w 410833"/>
                  <a:gd name="connsiteY22" fmla="*/ 353414 h 803153"/>
                  <a:gd name="connsiteX0" fmla="*/ 410833 w 410833"/>
                  <a:gd name="connsiteY0" fmla="*/ 353414 h 803153"/>
                  <a:gd name="connsiteX1" fmla="*/ 362309 w 410833"/>
                  <a:gd name="connsiteY1" fmla="*/ 339665 h 803153"/>
                  <a:gd name="connsiteX2" fmla="*/ 239383 w 410833"/>
                  <a:gd name="connsiteY2" fmla="*/ 260410 h 803153"/>
                  <a:gd name="connsiteX3" fmla="*/ 218356 w 410833"/>
                  <a:gd name="connsiteY3" fmla="*/ 252323 h 803153"/>
                  <a:gd name="connsiteX4" fmla="*/ 214313 w 410833"/>
                  <a:gd name="connsiteY4" fmla="*/ 276585 h 803153"/>
                  <a:gd name="connsiteX5" fmla="*/ 228870 w 410833"/>
                  <a:gd name="connsiteY5" fmla="*/ 765055 h 803153"/>
                  <a:gd name="connsiteX6" fmla="*/ 203799 w 410833"/>
                  <a:gd name="connsiteY6" fmla="*/ 803066 h 803153"/>
                  <a:gd name="connsiteX7" fmla="*/ 180346 w 410833"/>
                  <a:gd name="connsiteY7" fmla="*/ 765055 h 803153"/>
                  <a:gd name="connsiteX8" fmla="*/ 194903 w 410833"/>
                  <a:gd name="connsiteY8" fmla="*/ 279819 h 803153"/>
                  <a:gd name="connsiteX9" fmla="*/ 190859 w 410833"/>
                  <a:gd name="connsiteY9" fmla="*/ 252323 h 803153"/>
                  <a:gd name="connsiteX10" fmla="*/ 164980 w 410833"/>
                  <a:gd name="connsiteY10" fmla="*/ 262836 h 803153"/>
                  <a:gd name="connsiteX11" fmla="*/ 40436 w 410833"/>
                  <a:gd name="connsiteY11" fmla="*/ 340474 h 803153"/>
                  <a:gd name="connsiteX12" fmla="*/ 0 w 410833"/>
                  <a:gd name="connsiteY12" fmla="*/ 353414 h 803153"/>
                  <a:gd name="connsiteX13" fmla="*/ 26688 w 410833"/>
                  <a:gd name="connsiteY13" fmla="*/ 324299 h 803153"/>
                  <a:gd name="connsiteX14" fmla="*/ 164171 w 410833"/>
                  <a:gd name="connsiteY14" fmla="*/ 253131 h 803153"/>
                  <a:gd name="connsiteX15" fmla="*/ 199755 w 410833"/>
                  <a:gd name="connsiteY15" fmla="*/ 194094 h 803153"/>
                  <a:gd name="connsiteX16" fmla="*/ 198138 w 410833"/>
                  <a:gd name="connsiteY16" fmla="*/ 14557 h 803153"/>
                  <a:gd name="connsiteX17" fmla="*/ 205417 w 410833"/>
                  <a:gd name="connsiteY17" fmla="*/ 0 h 803153"/>
                  <a:gd name="connsiteX18" fmla="*/ 215930 w 410833"/>
                  <a:gd name="connsiteY18" fmla="*/ 32349 h 803153"/>
                  <a:gd name="connsiteX19" fmla="*/ 210269 w 410833"/>
                  <a:gd name="connsiteY19" fmla="*/ 194094 h 803153"/>
                  <a:gd name="connsiteX20" fmla="*/ 244235 w 410833"/>
                  <a:gd name="connsiteY20" fmla="*/ 253131 h 803153"/>
                  <a:gd name="connsiteX21" fmla="*/ 373632 w 410833"/>
                  <a:gd name="connsiteY21" fmla="*/ 321873 h 803153"/>
                  <a:gd name="connsiteX22" fmla="*/ 410833 w 410833"/>
                  <a:gd name="connsiteY22" fmla="*/ 353414 h 803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0833" h="803153">
                    <a:moveTo>
                      <a:pt x="410833" y="353414"/>
                    </a:moveTo>
                    <a:cubicBezTo>
                      <a:pt x="389806" y="358266"/>
                      <a:pt x="376058" y="347752"/>
                      <a:pt x="362309" y="339665"/>
                    </a:cubicBezTo>
                    <a:cubicBezTo>
                      <a:pt x="321064" y="313786"/>
                      <a:pt x="280628" y="286289"/>
                      <a:pt x="239383" y="260410"/>
                    </a:cubicBezTo>
                    <a:cubicBezTo>
                      <a:pt x="232913" y="256366"/>
                      <a:pt x="226443" y="248279"/>
                      <a:pt x="218356" y="252323"/>
                    </a:cubicBezTo>
                    <a:cubicBezTo>
                      <a:pt x="214223" y="255048"/>
                      <a:pt x="214313" y="268497"/>
                      <a:pt x="214313" y="276585"/>
                    </a:cubicBezTo>
                    <a:cubicBezTo>
                      <a:pt x="219165" y="439138"/>
                      <a:pt x="224017" y="602501"/>
                      <a:pt x="228870" y="765055"/>
                    </a:cubicBezTo>
                    <a:cubicBezTo>
                      <a:pt x="229678" y="783656"/>
                      <a:pt x="229678" y="804683"/>
                      <a:pt x="203799" y="803066"/>
                    </a:cubicBezTo>
                    <a:cubicBezTo>
                      <a:pt x="181155" y="802257"/>
                      <a:pt x="179537" y="783656"/>
                      <a:pt x="180346" y="765055"/>
                    </a:cubicBezTo>
                    <a:lnTo>
                      <a:pt x="194903" y="279819"/>
                    </a:lnTo>
                    <a:cubicBezTo>
                      <a:pt x="194903" y="270115"/>
                      <a:pt x="198992" y="256921"/>
                      <a:pt x="190859" y="252323"/>
                    </a:cubicBezTo>
                    <a:cubicBezTo>
                      <a:pt x="181414" y="246983"/>
                      <a:pt x="173067" y="257984"/>
                      <a:pt x="164980" y="262836"/>
                    </a:cubicBezTo>
                    <a:lnTo>
                      <a:pt x="40436" y="340474"/>
                    </a:lnTo>
                    <a:cubicBezTo>
                      <a:pt x="29114" y="347752"/>
                      <a:pt x="16175" y="354222"/>
                      <a:pt x="0" y="353414"/>
                    </a:cubicBezTo>
                    <a:cubicBezTo>
                      <a:pt x="1617" y="335621"/>
                      <a:pt x="15366" y="329960"/>
                      <a:pt x="26688" y="324299"/>
                    </a:cubicBezTo>
                    <a:cubicBezTo>
                      <a:pt x="71977" y="300038"/>
                      <a:pt x="118074" y="276585"/>
                      <a:pt x="164171" y="253131"/>
                    </a:cubicBezTo>
                    <a:cubicBezTo>
                      <a:pt x="188433" y="241001"/>
                      <a:pt x="198138" y="220782"/>
                      <a:pt x="199755" y="194094"/>
                    </a:cubicBezTo>
                    <a:cubicBezTo>
                      <a:pt x="202182" y="134249"/>
                      <a:pt x="190051" y="74403"/>
                      <a:pt x="198138" y="14557"/>
                    </a:cubicBezTo>
                    <a:cubicBezTo>
                      <a:pt x="198947" y="9705"/>
                      <a:pt x="198138" y="4044"/>
                      <a:pt x="205417" y="0"/>
                    </a:cubicBezTo>
                    <a:cubicBezTo>
                      <a:pt x="217547" y="7279"/>
                      <a:pt x="216739" y="20218"/>
                      <a:pt x="215930" y="32349"/>
                    </a:cubicBezTo>
                    <a:cubicBezTo>
                      <a:pt x="214313" y="86534"/>
                      <a:pt x="211886" y="139910"/>
                      <a:pt x="210269" y="194094"/>
                    </a:cubicBezTo>
                    <a:cubicBezTo>
                      <a:pt x="209460" y="220782"/>
                      <a:pt x="219974" y="241001"/>
                      <a:pt x="244235" y="253131"/>
                    </a:cubicBezTo>
                    <a:cubicBezTo>
                      <a:pt x="287907" y="274967"/>
                      <a:pt x="330769" y="298420"/>
                      <a:pt x="373632" y="321873"/>
                    </a:cubicBezTo>
                    <a:cubicBezTo>
                      <a:pt x="388189" y="328343"/>
                      <a:pt x="401128" y="337239"/>
                      <a:pt x="410833" y="353414"/>
                    </a:cubicBezTo>
                    <a:close/>
                  </a:path>
                </a:pathLst>
              </a:custGeom>
              <a:grpFill/>
              <a:ln w="808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cs typeface="+mn-cs"/>
                </a:endParaRPr>
              </a:p>
            </p:txBody>
          </p:sp>
          <p:sp>
            <p:nvSpPr>
              <p:cNvPr id="8" name="Freeform: Shape 7">
                <a:extLst>
                  <a:ext uri="{FF2B5EF4-FFF2-40B4-BE49-F238E27FC236}">
                    <a16:creationId xmlns:a16="http://schemas.microsoft.com/office/drawing/2014/main" id="{08228441-AA45-7ADF-087A-612F006F805F}"/>
                  </a:ext>
                </a:extLst>
              </p:cNvPr>
              <p:cNvSpPr/>
              <p:nvPr/>
            </p:nvSpPr>
            <p:spPr>
              <a:xfrm>
                <a:off x="954383" y="4447323"/>
                <a:ext cx="1615901" cy="3158986"/>
              </a:xfrm>
              <a:custGeom>
                <a:avLst/>
                <a:gdLst>
                  <a:gd name="connsiteX0" fmla="*/ 410833 w 404363"/>
                  <a:gd name="connsiteY0" fmla="*/ 353414 h 800639"/>
                  <a:gd name="connsiteX1" fmla="*/ 362309 w 404363"/>
                  <a:gd name="connsiteY1" fmla="*/ 339665 h 800639"/>
                  <a:gd name="connsiteX2" fmla="*/ 239383 w 404363"/>
                  <a:gd name="connsiteY2" fmla="*/ 260410 h 800639"/>
                  <a:gd name="connsiteX3" fmla="*/ 218356 w 404363"/>
                  <a:gd name="connsiteY3" fmla="*/ 252323 h 800639"/>
                  <a:gd name="connsiteX4" fmla="*/ 214313 w 404363"/>
                  <a:gd name="connsiteY4" fmla="*/ 276585 h 800639"/>
                  <a:gd name="connsiteX5" fmla="*/ 228870 w 404363"/>
                  <a:gd name="connsiteY5" fmla="*/ 765055 h 800639"/>
                  <a:gd name="connsiteX6" fmla="*/ 203799 w 404363"/>
                  <a:gd name="connsiteY6" fmla="*/ 803066 h 800639"/>
                  <a:gd name="connsiteX7" fmla="*/ 180346 w 404363"/>
                  <a:gd name="connsiteY7" fmla="*/ 765055 h 800639"/>
                  <a:gd name="connsiteX8" fmla="*/ 194903 w 404363"/>
                  <a:gd name="connsiteY8" fmla="*/ 279819 h 800639"/>
                  <a:gd name="connsiteX9" fmla="*/ 190859 w 404363"/>
                  <a:gd name="connsiteY9" fmla="*/ 252323 h 800639"/>
                  <a:gd name="connsiteX10" fmla="*/ 164980 w 404363"/>
                  <a:gd name="connsiteY10" fmla="*/ 262836 h 800639"/>
                  <a:gd name="connsiteX11" fmla="*/ 40436 w 404363"/>
                  <a:gd name="connsiteY11" fmla="*/ 340474 h 800639"/>
                  <a:gd name="connsiteX12" fmla="*/ 0 w 404363"/>
                  <a:gd name="connsiteY12" fmla="*/ 353414 h 800639"/>
                  <a:gd name="connsiteX13" fmla="*/ 26688 w 404363"/>
                  <a:gd name="connsiteY13" fmla="*/ 324299 h 800639"/>
                  <a:gd name="connsiteX14" fmla="*/ 164171 w 404363"/>
                  <a:gd name="connsiteY14" fmla="*/ 253131 h 800639"/>
                  <a:gd name="connsiteX15" fmla="*/ 199755 w 404363"/>
                  <a:gd name="connsiteY15" fmla="*/ 194094 h 800639"/>
                  <a:gd name="connsiteX16" fmla="*/ 198138 w 404363"/>
                  <a:gd name="connsiteY16" fmla="*/ 14557 h 800639"/>
                  <a:gd name="connsiteX17" fmla="*/ 205417 w 404363"/>
                  <a:gd name="connsiteY17" fmla="*/ 0 h 800639"/>
                  <a:gd name="connsiteX18" fmla="*/ 215930 w 404363"/>
                  <a:gd name="connsiteY18" fmla="*/ 32349 h 800639"/>
                  <a:gd name="connsiteX19" fmla="*/ 210269 w 404363"/>
                  <a:gd name="connsiteY19" fmla="*/ 194094 h 800639"/>
                  <a:gd name="connsiteX20" fmla="*/ 244235 w 404363"/>
                  <a:gd name="connsiteY20" fmla="*/ 253131 h 800639"/>
                  <a:gd name="connsiteX21" fmla="*/ 373632 w 404363"/>
                  <a:gd name="connsiteY21" fmla="*/ 321873 h 800639"/>
                  <a:gd name="connsiteX22" fmla="*/ 410833 w 404363"/>
                  <a:gd name="connsiteY22" fmla="*/ 353414 h 800639"/>
                  <a:gd name="connsiteX0" fmla="*/ 410833 w 410833"/>
                  <a:gd name="connsiteY0" fmla="*/ 353414 h 803153"/>
                  <a:gd name="connsiteX1" fmla="*/ 362309 w 410833"/>
                  <a:gd name="connsiteY1" fmla="*/ 339665 h 803153"/>
                  <a:gd name="connsiteX2" fmla="*/ 239383 w 410833"/>
                  <a:gd name="connsiteY2" fmla="*/ 260410 h 803153"/>
                  <a:gd name="connsiteX3" fmla="*/ 218356 w 410833"/>
                  <a:gd name="connsiteY3" fmla="*/ 252323 h 803153"/>
                  <a:gd name="connsiteX4" fmla="*/ 214313 w 410833"/>
                  <a:gd name="connsiteY4" fmla="*/ 276585 h 803153"/>
                  <a:gd name="connsiteX5" fmla="*/ 228870 w 410833"/>
                  <a:gd name="connsiteY5" fmla="*/ 765055 h 803153"/>
                  <a:gd name="connsiteX6" fmla="*/ 203799 w 410833"/>
                  <a:gd name="connsiteY6" fmla="*/ 803066 h 803153"/>
                  <a:gd name="connsiteX7" fmla="*/ 180346 w 410833"/>
                  <a:gd name="connsiteY7" fmla="*/ 765055 h 803153"/>
                  <a:gd name="connsiteX8" fmla="*/ 194903 w 410833"/>
                  <a:gd name="connsiteY8" fmla="*/ 279819 h 803153"/>
                  <a:gd name="connsiteX9" fmla="*/ 190859 w 410833"/>
                  <a:gd name="connsiteY9" fmla="*/ 252323 h 803153"/>
                  <a:gd name="connsiteX10" fmla="*/ 164980 w 410833"/>
                  <a:gd name="connsiteY10" fmla="*/ 262836 h 803153"/>
                  <a:gd name="connsiteX11" fmla="*/ 40436 w 410833"/>
                  <a:gd name="connsiteY11" fmla="*/ 340474 h 803153"/>
                  <a:gd name="connsiteX12" fmla="*/ 0 w 410833"/>
                  <a:gd name="connsiteY12" fmla="*/ 353414 h 803153"/>
                  <a:gd name="connsiteX13" fmla="*/ 26688 w 410833"/>
                  <a:gd name="connsiteY13" fmla="*/ 324299 h 803153"/>
                  <a:gd name="connsiteX14" fmla="*/ 164171 w 410833"/>
                  <a:gd name="connsiteY14" fmla="*/ 253131 h 803153"/>
                  <a:gd name="connsiteX15" fmla="*/ 199755 w 410833"/>
                  <a:gd name="connsiteY15" fmla="*/ 194094 h 803153"/>
                  <a:gd name="connsiteX16" fmla="*/ 198138 w 410833"/>
                  <a:gd name="connsiteY16" fmla="*/ 14557 h 803153"/>
                  <a:gd name="connsiteX17" fmla="*/ 205417 w 410833"/>
                  <a:gd name="connsiteY17" fmla="*/ 0 h 803153"/>
                  <a:gd name="connsiteX18" fmla="*/ 215930 w 410833"/>
                  <a:gd name="connsiteY18" fmla="*/ 32349 h 803153"/>
                  <a:gd name="connsiteX19" fmla="*/ 210269 w 410833"/>
                  <a:gd name="connsiteY19" fmla="*/ 194094 h 803153"/>
                  <a:gd name="connsiteX20" fmla="*/ 244235 w 410833"/>
                  <a:gd name="connsiteY20" fmla="*/ 253131 h 803153"/>
                  <a:gd name="connsiteX21" fmla="*/ 373632 w 410833"/>
                  <a:gd name="connsiteY21" fmla="*/ 321873 h 803153"/>
                  <a:gd name="connsiteX22" fmla="*/ 410833 w 410833"/>
                  <a:gd name="connsiteY22" fmla="*/ 353414 h 803153"/>
                  <a:gd name="connsiteX0" fmla="*/ 410833 w 410833"/>
                  <a:gd name="connsiteY0" fmla="*/ 353414 h 803153"/>
                  <a:gd name="connsiteX1" fmla="*/ 362309 w 410833"/>
                  <a:gd name="connsiteY1" fmla="*/ 339665 h 803153"/>
                  <a:gd name="connsiteX2" fmla="*/ 239383 w 410833"/>
                  <a:gd name="connsiteY2" fmla="*/ 260410 h 803153"/>
                  <a:gd name="connsiteX3" fmla="*/ 218356 w 410833"/>
                  <a:gd name="connsiteY3" fmla="*/ 252323 h 803153"/>
                  <a:gd name="connsiteX4" fmla="*/ 214313 w 410833"/>
                  <a:gd name="connsiteY4" fmla="*/ 276585 h 803153"/>
                  <a:gd name="connsiteX5" fmla="*/ 228870 w 410833"/>
                  <a:gd name="connsiteY5" fmla="*/ 765055 h 803153"/>
                  <a:gd name="connsiteX6" fmla="*/ 203799 w 410833"/>
                  <a:gd name="connsiteY6" fmla="*/ 803066 h 803153"/>
                  <a:gd name="connsiteX7" fmla="*/ 180346 w 410833"/>
                  <a:gd name="connsiteY7" fmla="*/ 765055 h 803153"/>
                  <a:gd name="connsiteX8" fmla="*/ 194903 w 410833"/>
                  <a:gd name="connsiteY8" fmla="*/ 279819 h 803153"/>
                  <a:gd name="connsiteX9" fmla="*/ 190859 w 410833"/>
                  <a:gd name="connsiteY9" fmla="*/ 252323 h 803153"/>
                  <a:gd name="connsiteX10" fmla="*/ 164980 w 410833"/>
                  <a:gd name="connsiteY10" fmla="*/ 262836 h 803153"/>
                  <a:gd name="connsiteX11" fmla="*/ 40436 w 410833"/>
                  <a:gd name="connsiteY11" fmla="*/ 340474 h 803153"/>
                  <a:gd name="connsiteX12" fmla="*/ 0 w 410833"/>
                  <a:gd name="connsiteY12" fmla="*/ 353414 h 803153"/>
                  <a:gd name="connsiteX13" fmla="*/ 26688 w 410833"/>
                  <a:gd name="connsiteY13" fmla="*/ 324299 h 803153"/>
                  <a:gd name="connsiteX14" fmla="*/ 164171 w 410833"/>
                  <a:gd name="connsiteY14" fmla="*/ 253131 h 803153"/>
                  <a:gd name="connsiteX15" fmla="*/ 199755 w 410833"/>
                  <a:gd name="connsiteY15" fmla="*/ 194094 h 803153"/>
                  <a:gd name="connsiteX16" fmla="*/ 198138 w 410833"/>
                  <a:gd name="connsiteY16" fmla="*/ 14557 h 803153"/>
                  <a:gd name="connsiteX17" fmla="*/ 205417 w 410833"/>
                  <a:gd name="connsiteY17" fmla="*/ 0 h 803153"/>
                  <a:gd name="connsiteX18" fmla="*/ 215930 w 410833"/>
                  <a:gd name="connsiteY18" fmla="*/ 32349 h 803153"/>
                  <a:gd name="connsiteX19" fmla="*/ 210269 w 410833"/>
                  <a:gd name="connsiteY19" fmla="*/ 194094 h 803153"/>
                  <a:gd name="connsiteX20" fmla="*/ 244235 w 410833"/>
                  <a:gd name="connsiteY20" fmla="*/ 253131 h 803153"/>
                  <a:gd name="connsiteX21" fmla="*/ 373632 w 410833"/>
                  <a:gd name="connsiteY21" fmla="*/ 321873 h 803153"/>
                  <a:gd name="connsiteX22" fmla="*/ 410833 w 410833"/>
                  <a:gd name="connsiteY22" fmla="*/ 353414 h 803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0833" h="803153">
                    <a:moveTo>
                      <a:pt x="410833" y="353414"/>
                    </a:moveTo>
                    <a:cubicBezTo>
                      <a:pt x="389806" y="358266"/>
                      <a:pt x="376058" y="347752"/>
                      <a:pt x="362309" y="339665"/>
                    </a:cubicBezTo>
                    <a:cubicBezTo>
                      <a:pt x="321064" y="313786"/>
                      <a:pt x="280628" y="286289"/>
                      <a:pt x="239383" y="260410"/>
                    </a:cubicBezTo>
                    <a:cubicBezTo>
                      <a:pt x="232913" y="256366"/>
                      <a:pt x="226443" y="248279"/>
                      <a:pt x="218356" y="252323"/>
                    </a:cubicBezTo>
                    <a:cubicBezTo>
                      <a:pt x="214223" y="255048"/>
                      <a:pt x="214313" y="268497"/>
                      <a:pt x="214313" y="276585"/>
                    </a:cubicBezTo>
                    <a:cubicBezTo>
                      <a:pt x="219165" y="439138"/>
                      <a:pt x="224017" y="602501"/>
                      <a:pt x="228870" y="765055"/>
                    </a:cubicBezTo>
                    <a:cubicBezTo>
                      <a:pt x="229678" y="783656"/>
                      <a:pt x="229678" y="804683"/>
                      <a:pt x="203799" y="803066"/>
                    </a:cubicBezTo>
                    <a:cubicBezTo>
                      <a:pt x="181155" y="802257"/>
                      <a:pt x="179537" y="783656"/>
                      <a:pt x="180346" y="765055"/>
                    </a:cubicBezTo>
                    <a:lnTo>
                      <a:pt x="194903" y="279819"/>
                    </a:lnTo>
                    <a:cubicBezTo>
                      <a:pt x="194903" y="270115"/>
                      <a:pt x="198992" y="256921"/>
                      <a:pt x="190859" y="252323"/>
                    </a:cubicBezTo>
                    <a:cubicBezTo>
                      <a:pt x="181414" y="246983"/>
                      <a:pt x="173067" y="257984"/>
                      <a:pt x="164980" y="262836"/>
                    </a:cubicBezTo>
                    <a:lnTo>
                      <a:pt x="40436" y="340474"/>
                    </a:lnTo>
                    <a:cubicBezTo>
                      <a:pt x="29114" y="347752"/>
                      <a:pt x="16175" y="354222"/>
                      <a:pt x="0" y="353414"/>
                    </a:cubicBezTo>
                    <a:cubicBezTo>
                      <a:pt x="1617" y="335621"/>
                      <a:pt x="15366" y="329960"/>
                      <a:pt x="26688" y="324299"/>
                    </a:cubicBezTo>
                    <a:cubicBezTo>
                      <a:pt x="71977" y="300038"/>
                      <a:pt x="118074" y="276585"/>
                      <a:pt x="164171" y="253131"/>
                    </a:cubicBezTo>
                    <a:cubicBezTo>
                      <a:pt x="188433" y="241001"/>
                      <a:pt x="198138" y="220782"/>
                      <a:pt x="199755" y="194094"/>
                    </a:cubicBezTo>
                    <a:cubicBezTo>
                      <a:pt x="202182" y="134249"/>
                      <a:pt x="190051" y="74403"/>
                      <a:pt x="198138" y="14557"/>
                    </a:cubicBezTo>
                    <a:cubicBezTo>
                      <a:pt x="198947" y="9705"/>
                      <a:pt x="198138" y="4044"/>
                      <a:pt x="205417" y="0"/>
                    </a:cubicBezTo>
                    <a:cubicBezTo>
                      <a:pt x="217547" y="7279"/>
                      <a:pt x="216739" y="20218"/>
                      <a:pt x="215930" y="32349"/>
                    </a:cubicBezTo>
                    <a:cubicBezTo>
                      <a:pt x="214313" y="86534"/>
                      <a:pt x="211886" y="139910"/>
                      <a:pt x="210269" y="194094"/>
                    </a:cubicBezTo>
                    <a:cubicBezTo>
                      <a:pt x="209460" y="220782"/>
                      <a:pt x="219974" y="241001"/>
                      <a:pt x="244235" y="253131"/>
                    </a:cubicBezTo>
                    <a:cubicBezTo>
                      <a:pt x="287907" y="274967"/>
                      <a:pt x="330769" y="298420"/>
                      <a:pt x="373632" y="321873"/>
                    </a:cubicBezTo>
                    <a:cubicBezTo>
                      <a:pt x="388189" y="328343"/>
                      <a:pt x="401128" y="337239"/>
                      <a:pt x="410833" y="353414"/>
                    </a:cubicBezTo>
                    <a:close/>
                  </a:path>
                </a:pathLst>
              </a:custGeom>
              <a:grpFill/>
              <a:ln w="808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cs"/>
                </a:endParaRPr>
              </a:p>
            </p:txBody>
          </p:sp>
          <p:sp>
            <p:nvSpPr>
              <p:cNvPr id="9" name="Freeform: Shape 8">
                <a:extLst>
                  <a:ext uri="{FF2B5EF4-FFF2-40B4-BE49-F238E27FC236}">
                    <a16:creationId xmlns:a16="http://schemas.microsoft.com/office/drawing/2014/main" id="{A35D795C-08F0-6417-9423-3FB35B1019E3}"/>
                  </a:ext>
                </a:extLst>
              </p:cNvPr>
              <p:cNvSpPr/>
              <p:nvPr/>
            </p:nvSpPr>
            <p:spPr>
              <a:xfrm>
                <a:off x="5693427" y="3567142"/>
                <a:ext cx="2063995" cy="4034984"/>
              </a:xfrm>
              <a:custGeom>
                <a:avLst/>
                <a:gdLst>
                  <a:gd name="connsiteX0" fmla="*/ 410833 w 404363"/>
                  <a:gd name="connsiteY0" fmla="*/ 353414 h 800639"/>
                  <a:gd name="connsiteX1" fmla="*/ 362309 w 404363"/>
                  <a:gd name="connsiteY1" fmla="*/ 339665 h 800639"/>
                  <a:gd name="connsiteX2" fmla="*/ 239383 w 404363"/>
                  <a:gd name="connsiteY2" fmla="*/ 260410 h 800639"/>
                  <a:gd name="connsiteX3" fmla="*/ 218356 w 404363"/>
                  <a:gd name="connsiteY3" fmla="*/ 252323 h 800639"/>
                  <a:gd name="connsiteX4" fmla="*/ 214313 w 404363"/>
                  <a:gd name="connsiteY4" fmla="*/ 276585 h 800639"/>
                  <a:gd name="connsiteX5" fmla="*/ 228870 w 404363"/>
                  <a:gd name="connsiteY5" fmla="*/ 765055 h 800639"/>
                  <a:gd name="connsiteX6" fmla="*/ 203799 w 404363"/>
                  <a:gd name="connsiteY6" fmla="*/ 803066 h 800639"/>
                  <a:gd name="connsiteX7" fmla="*/ 180346 w 404363"/>
                  <a:gd name="connsiteY7" fmla="*/ 765055 h 800639"/>
                  <a:gd name="connsiteX8" fmla="*/ 194903 w 404363"/>
                  <a:gd name="connsiteY8" fmla="*/ 279819 h 800639"/>
                  <a:gd name="connsiteX9" fmla="*/ 190859 w 404363"/>
                  <a:gd name="connsiteY9" fmla="*/ 252323 h 800639"/>
                  <a:gd name="connsiteX10" fmla="*/ 164980 w 404363"/>
                  <a:gd name="connsiteY10" fmla="*/ 262836 h 800639"/>
                  <a:gd name="connsiteX11" fmla="*/ 40436 w 404363"/>
                  <a:gd name="connsiteY11" fmla="*/ 340474 h 800639"/>
                  <a:gd name="connsiteX12" fmla="*/ 0 w 404363"/>
                  <a:gd name="connsiteY12" fmla="*/ 353414 h 800639"/>
                  <a:gd name="connsiteX13" fmla="*/ 26688 w 404363"/>
                  <a:gd name="connsiteY13" fmla="*/ 324299 h 800639"/>
                  <a:gd name="connsiteX14" fmla="*/ 164171 w 404363"/>
                  <a:gd name="connsiteY14" fmla="*/ 253131 h 800639"/>
                  <a:gd name="connsiteX15" fmla="*/ 199755 w 404363"/>
                  <a:gd name="connsiteY15" fmla="*/ 194094 h 800639"/>
                  <a:gd name="connsiteX16" fmla="*/ 198138 w 404363"/>
                  <a:gd name="connsiteY16" fmla="*/ 14557 h 800639"/>
                  <a:gd name="connsiteX17" fmla="*/ 205417 w 404363"/>
                  <a:gd name="connsiteY17" fmla="*/ 0 h 800639"/>
                  <a:gd name="connsiteX18" fmla="*/ 215930 w 404363"/>
                  <a:gd name="connsiteY18" fmla="*/ 32349 h 800639"/>
                  <a:gd name="connsiteX19" fmla="*/ 210269 w 404363"/>
                  <a:gd name="connsiteY19" fmla="*/ 194094 h 800639"/>
                  <a:gd name="connsiteX20" fmla="*/ 244235 w 404363"/>
                  <a:gd name="connsiteY20" fmla="*/ 253131 h 800639"/>
                  <a:gd name="connsiteX21" fmla="*/ 373632 w 404363"/>
                  <a:gd name="connsiteY21" fmla="*/ 321873 h 800639"/>
                  <a:gd name="connsiteX22" fmla="*/ 410833 w 404363"/>
                  <a:gd name="connsiteY22" fmla="*/ 353414 h 800639"/>
                  <a:gd name="connsiteX0" fmla="*/ 410833 w 410833"/>
                  <a:gd name="connsiteY0" fmla="*/ 353414 h 803153"/>
                  <a:gd name="connsiteX1" fmla="*/ 362309 w 410833"/>
                  <a:gd name="connsiteY1" fmla="*/ 339665 h 803153"/>
                  <a:gd name="connsiteX2" fmla="*/ 239383 w 410833"/>
                  <a:gd name="connsiteY2" fmla="*/ 260410 h 803153"/>
                  <a:gd name="connsiteX3" fmla="*/ 218356 w 410833"/>
                  <a:gd name="connsiteY3" fmla="*/ 252323 h 803153"/>
                  <a:gd name="connsiteX4" fmla="*/ 214313 w 410833"/>
                  <a:gd name="connsiteY4" fmla="*/ 276585 h 803153"/>
                  <a:gd name="connsiteX5" fmla="*/ 228870 w 410833"/>
                  <a:gd name="connsiteY5" fmla="*/ 765055 h 803153"/>
                  <a:gd name="connsiteX6" fmla="*/ 203799 w 410833"/>
                  <a:gd name="connsiteY6" fmla="*/ 803066 h 803153"/>
                  <a:gd name="connsiteX7" fmla="*/ 180346 w 410833"/>
                  <a:gd name="connsiteY7" fmla="*/ 765055 h 803153"/>
                  <a:gd name="connsiteX8" fmla="*/ 194903 w 410833"/>
                  <a:gd name="connsiteY8" fmla="*/ 279819 h 803153"/>
                  <a:gd name="connsiteX9" fmla="*/ 190859 w 410833"/>
                  <a:gd name="connsiteY9" fmla="*/ 252323 h 803153"/>
                  <a:gd name="connsiteX10" fmla="*/ 164980 w 410833"/>
                  <a:gd name="connsiteY10" fmla="*/ 262836 h 803153"/>
                  <a:gd name="connsiteX11" fmla="*/ 40436 w 410833"/>
                  <a:gd name="connsiteY11" fmla="*/ 340474 h 803153"/>
                  <a:gd name="connsiteX12" fmla="*/ 0 w 410833"/>
                  <a:gd name="connsiteY12" fmla="*/ 353414 h 803153"/>
                  <a:gd name="connsiteX13" fmla="*/ 26688 w 410833"/>
                  <a:gd name="connsiteY13" fmla="*/ 324299 h 803153"/>
                  <a:gd name="connsiteX14" fmla="*/ 164171 w 410833"/>
                  <a:gd name="connsiteY14" fmla="*/ 253131 h 803153"/>
                  <a:gd name="connsiteX15" fmla="*/ 199755 w 410833"/>
                  <a:gd name="connsiteY15" fmla="*/ 194094 h 803153"/>
                  <a:gd name="connsiteX16" fmla="*/ 198138 w 410833"/>
                  <a:gd name="connsiteY16" fmla="*/ 14557 h 803153"/>
                  <a:gd name="connsiteX17" fmla="*/ 205417 w 410833"/>
                  <a:gd name="connsiteY17" fmla="*/ 0 h 803153"/>
                  <a:gd name="connsiteX18" fmla="*/ 215930 w 410833"/>
                  <a:gd name="connsiteY18" fmla="*/ 32349 h 803153"/>
                  <a:gd name="connsiteX19" fmla="*/ 210269 w 410833"/>
                  <a:gd name="connsiteY19" fmla="*/ 194094 h 803153"/>
                  <a:gd name="connsiteX20" fmla="*/ 244235 w 410833"/>
                  <a:gd name="connsiteY20" fmla="*/ 253131 h 803153"/>
                  <a:gd name="connsiteX21" fmla="*/ 373632 w 410833"/>
                  <a:gd name="connsiteY21" fmla="*/ 321873 h 803153"/>
                  <a:gd name="connsiteX22" fmla="*/ 410833 w 410833"/>
                  <a:gd name="connsiteY22" fmla="*/ 353414 h 803153"/>
                  <a:gd name="connsiteX0" fmla="*/ 410833 w 410833"/>
                  <a:gd name="connsiteY0" fmla="*/ 353414 h 803153"/>
                  <a:gd name="connsiteX1" fmla="*/ 362309 w 410833"/>
                  <a:gd name="connsiteY1" fmla="*/ 339665 h 803153"/>
                  <a:gd name="connsiteX2" fmla="*/ 239383 w 410833"/>
                  <a:gd name="connsiteY2" fmla="*/ 260410 h 803153"/>
                  <a:gd name="connsiteX3" fmla="*/ 218356 w 410833"/>
                  <a:gd name="connsiteY3" fmla="*/ 252323 h 803153"/>
                  <a:gd name="connsiteX4" fmla="*/ 214313 w 410833"/>
                  <a:gd name="connsiteY4" fmla="*/ 276585 h 803153"/>
                  <a:gd name="connsiteX5" fmla="*/ 228870 w 410833"/>
                  <a:gd name="connsiteY5" fmla="*/ 765055 h 803153"/>
                  <a:gd name="connsiteX6" fmla="*/ 203799 w 410833"/>
                  <a:gd name="connsiteY6" fmla="*/ 803066 h 803153"/>
                  <a:gd name="connsiteX7" fmla="*/ 180346 w 410833"/>
                  <a:gd name="connsiteY7" fmla="*/ 765055 h 803153"/>
                  <a:gd name="connsiteX8" fmla="*/ 194903 w 410833"/>
                  <a:gd name="connsiteY8" fmla="*/ 279819 h 803153"/>
                  <a:gd name="connsiteX9" fmla="*/ 190859 w 410833"/>
                  <a:gd name="connsiteY9" fmla="*/ 252323 h 803153"/>
                  <a:gd name="connsiteX10" fmla="*/ 164980 w 410833"/>
                  <a:gd name="connsiteY10" fmla="*/ 262836 h 803153"/>
                  <a:gd name="connsiteX11" fmla="*/ 40436 w 410833"/>
                  <a:gd name="connsiteY11" fmla="*/ 340474 h 803153"/>
                  <a:gd name="connsiteX12" fmla="*/ 0 w 410833"/>
                  <a:gd name="connsiteY12" fmla="*/ 353414 h 803153"/>
                  <a:gd name="connsiteX13" fmla="*/ 26688 w 410833"/>
                  <a:gd name="connsiteY13" fmla="*/ 324299 h 803153"/>
                  <a:gd name="connsiteX14" fmla="*/ 164171 w 410833"/>
                  <a:gd name="connsiteY14" fmla="*/ 253131 h 803153"/>
                  <a:gd name="connsiteX15" fmla="*/ 199755 w 410833"/>
                  <a:gd name="connsiteY15" fmla="*/ 194094 h 803153"/>
                  <a:gd name="connsiteX16" fmla="*/ 198138 w 410833"/>
                  <a:gd name="connsiteY16" fmla="*/ 14557 h 803153"/>
                  <a:gd name="connsiteX17" fmla="*/ 205417 w 410833"/>
                  <a:gd name="connsiteY17" fmla="*/ 0 h 803153"/>
                  <a:gd name="connsiteX18" fmla="*/ 215930 w 410833"/>
                  <a:gd name="connsiteY18" fmla="*/ 32349 h 803153"/>
                  <a:gd name="connsiteX19" fmla="*/ 210269 w 410833"/>
                  <a:gd name="connsiteY19" fmla="*/ 194094 h 803153"/>
                  <a:gd name="connsiteX20" fmla="*/ 244235 w 410833"/>
                  <a:gd name="connsiteY20" fmla="*/ 253131 h 803153"/>
                  <a:gd name="connsiteX21" fmla="*/ 373632 w 410833"/>
                  <a:gd name="connsiteY21" fmla="*/ 321873 h 803153"/>
                  <a:gd name="connsiteX22" fmla="*/ 410833 w 410833"/>
                  <a:gd name="connsiteY22" fmla="*/ 353414 h 803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0833" h="803153">
                    <a:moveTo>
                      <a:pt x="410833" y="353414"/>
                    </a:moveTo>
                    <a:cubicBezTo>
                      <a:pt x="389806" y="358266"/>
                      <a:pt x="376058" y="347752"/>
                      <a:pt x="362309" y="339665"/>
                    </a:cubicBezTo>
                    <a:cubicBezTo>
                      <a:pt x="321064" y="313786"/>
                      <a:pt x="280628" y="286289"/>
                      <a:pt x="239383" y="260410"/>
                    </a:cubicBezTo>
                    <a:cubicBezTo>
                      <a:pt x="232913" y="256366"/>
                      <a:pt x="226443" y="248279"/>
                      <a:pt x="218356" y="252323"/>
                    </a:cubicBezTo>
                    <a:cubicBezTo>
                      <a:pt x="214223" y="255048"/>
                      <a:pt x="214313" y="268497"/>
                      <a:pt x="214313" y="276585"/>
                    </a:cubicBezTo>
                    <a:cubicBezTo>
                      <a:pt x="219165" y="439138"/>
                      <a:pt x="224017" y="602501"/>
                      <a:pt x="228870" y="765055"/>
                    </a:cubicBezTo>
                    <a:cubicBezTo>
                      <a:pt x="229678" y="783656"/>
                      <a:pt x="229678" y="804683"/>
                      <a:pt x="203799" y="803066"/>
                    </a:cubicBezTo>
                    <a:cubicBezTo>
                      <a:pt x="181155" y="802257"/>
                      <a:pt x="179537" y="783656"/>
                      <a:pt x="180346" y="765055"/>
                    </a:cubicBezTo>
                    <a:lnTo>
                      <a:pt x="194903" y="279819"/>
                    </a:lnTo>
                    <a:cubicBezTo>
                      <a:pt x="194903" y="270115"/>
                      <a:pt x="198992" y="256921"/>
                      <a:pt x="190859" y="252323"/>
                    </a:cubicBezTo>
                    <a:cubicBezTo>
                      <a:pt x="181414" y="246983"/>
                      <a:pt x="173067" y="257984"/>
                      <a:pt x="164980" y="262836"/>
                    </a:cubicBezTo>
                    <a:lnTo>
                      <a:pt x="40436" y="340474"/>
                    </a:lnTo>
                    <a:cubicBezTo>
                      <a:pt x="29114" y="347752"/>
                      <a:pt x="16175" y="354222"/>
                      <a:pt x="0" y="353414"/>
                    </a:cubicBezTo>
                    <a:cubicBezTo>
                      <a:pt x="1617" y="335621"/>
                      <a:pt x="15366" y="329960"/>
                      <a:pt x="26688" y="324299"/>
                    </a:cubicBezTo>
                    <a:cubicBezTo>
                      <a:pt x="71977" y="300038"/>
                      <a:pt x="118074" y="276585"/>
                      <a:pt x="164171" y="253131"/>
                    </a:cubicBezTo>
                    <a:cubicBezTo>
                      <a:pt x="188433" y="241001"/>
                      <a:pt x="198138" y="220782"/>
                      <a:pt x="199755" y="194094"/>
                    </a:cubicBezTo>
                    <a:cubicBezTo>
                      <a:pt x="202182" y="134249"/>
                      <a:pt x="190051" y="74403"/>
                      <a:pt x="198138" y="14557"/>
                    </a:cubicBezTo>
                    <a:cubicBezTo>
                      <a:pt x="198947" y="9705"/>
                      <a:pt x="198138" y="4044"/>
                      <a:pt x="205417" y="0"/>
                    </a:cubicBezTo>
                    <a:cubicBezTo>
                      <a:pt x="217547" y="7279"/>
                      <a:pt x="216739" y="20218"/>
                      <a:pt x="215930" y="32349"/>
                    </a:cubicBezTo>
                    <a:cubicBezTo>
                      <a:pt x="214313" y="86534"/>
                      <a:pt x="211886" y="139910"/>
                      <a:pt x="210269" y="194094"/>
                    </a:cubicBezTo>
                    <a:cubicBezTo>
                      <a:pt x="209460" y="220782"/>
                      <a:pt x="219974" y="241001"/>
                      <a:pt x="244235" y="253131"/>
                    </a:cubicBezTo>
                    <a:cubicBezTo>
                      <a:pt x="287907" y="274967"/>
                      <a:pt x="330769" y="298420"/>
                      <a:pt x="373632" y="321873"/>
                    </a:cubicBezTo>
                    <a:cubicBezTo>
                      <a:pt x="388189" y="328343"/>
                      <a:pt x="401128" y="337239"/>
                      <a:pt x="410833" y="353414"/>
                    </a:cubicBezTo>
                    <a:close/>
                  </a:path>
                </a:pathLst>
              </a:custGeom>
              <a:grpFill/>
              <a:ln w="808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cs"/>
                </a:endParaRPr>
              </a:p>
            </p:txBody>
          </p:sp>
        </p:grpSp>
      </p:grpSp>
      <p:sp>
        <p:nvSpPr>
          <p:cNvPr id="13" name="Freeform: Shape 12">
            <a:extLst>
              <a:ext uri="{FF2B5EF4-FFF2-40B4-BE49-F238E27FC236}">
                <a16:creationId xmlns:a16="http://schemas.microsoft.com/office/drawing/2014/main" id="{CD59CA44-83DE-37CA-EDBE-5FF63C53A7A0}"/>
              </a:ext>
            </a:extLst>
          </p:cNvPr>
          <p:cNvSpPr/>
          <p:nvPr/>
        </p:nvSpPr>
        <p:spPr>
          <a:xfrm>
            <a:off x="6910583" y="3569970"/>
            <a:ext cx="291457" cy="1205216"/>
          </a:xfrm>
          <a:custGeom>
            <a:avLst/>
            <a:gdLst>
              <a:gd name="connsiteX0" fmla="*/ 360045 w 352425"/>
              <a:gd name="connsiteY0" fmla="*/ 1458278 h 1457325"/>
              <a:gd name="connsiteX1" fmla="*/ 360045 w 352425"/>
              <a:gd name="connsiteY1" fmla="*/ 1433513 h 1457325"/>
              <a:gd name="connsiteX2" fmla="*/ 360998 w 352425"/>
              <a:gd name="connsiteY2" fmla="*/ 160020 h 1457325"/>
              <a:gd name="connsiteX3" fmla="*/ 334328 w 352425"/>
              <a:gd name="connsiteY3" fmla="*/ 122873 h 1457325"/>
              <a:gd name="connsiteX4" fmla="*/ 124778 w 352425"/>
              <a:gd name="connsiteY4" fmla="*/ 45720 h 1457325"/>
              <a:gd name="connsiteX5" fmla="*/ 0 w 352425"/>
              <a:gd name="connsiteY5" fmla="*/ 0 h 1457325"/>
              <a:gd name="connsiteX6" fmla="*/ 0 w 352425"/>
              <a:gd name="connsiteY6" fmla="*/ 1457325 h 1457325"/>
              <a:gd name="connsiteX7" fmla="*/ 360045 w 352425"/>
              <a:gd name="connsiteY7" fmla="*/ 1457325 h 1457325"/>
              <a:gd name="connsiteX8" fmla="*/ 323850 w 352425"/>
              <a:gd name="connsiteY8" fmla="*/ 1391603 h 1457325"/>
              <a:gd name="connsiteX9" fmla="*/ 300990 w 352425"/>
              <a:gd name="connsiteY9" fmla="*/ 1392555 h 1457325"/>
              <a:gd name="connsiteX10" fmla="*/ 60960 w 352425"/>
              <a:gd name="connsiteY10" fmla="*/ 1392555 h 1457325"/>
              <a:gd name="connsiteX11" fmla="*/ 37148 w 352425"/>
              <a:gd name="connsiteY11" fmla="*/ 1362075 h 1457325"/>
              <a:gd name="connsiteX12" fmla="*/ 323850 w 352425"/>
              <a:gd name="connsiteY12" fmla="*/ 1362075 h 1457325"/>
              <a:gd name="connsiteX13" fmla="*/ 323850 w 352425"/>
              <a:gd name="connsiteY13" fmla="*/ 1391603 h 1457325"/>
              <a:gd name="connsiteX14" fmla="*/ 323850 w 352425"/>
              <a:gd name="connsiteY14" fmla="*/ 1333500 h 1457325"/>
              <a:gd name="connsiteX15" fmla="*/ 37148 w 352425"/>
              <a:gd name="connsiteY15" fmla="*/ 1333500 h 1457325"/>
              <a:gd name="connsiteX16" fmla="*/ 60960 w 352425"/>
              <a:gd name="connsiteY16" fmla="*/ 1302068 h 1457325"/>
              <a:gd name="connsiteX17" fmla="*/ 300990 w 352425"/>
              <a:gd name="connsiteY17" fmla="*/ 1302068 h 1457325"/>
              <a:gd name="connsiteX18" fmla="*/ 323850 w 352425"/>
              <a:gd name="connsiteY18" fmla="*/ 1303020 h 1457325"/>
              <a:gd name="connsiteX19" fmla="*/ 323850 w 352425"/>
              <a:gd name="connsiteY19" fmla="*/ 1333500 h 1457325"/>
              <a:gd name="connsiteX20" fmla="*/ 323850 w 352425"/>
              <a:gd name="connsiteY20" fmla="*/ 1277303 h 1457325"/>
              <a:gd name="connsiteX21" fmla="*/ 300990 w 352425"/>
              <a:gd name="connsiteY21" fmla="*/ 1278255 h 1457325"/>
              <a:gd name="connsiteX22" fmla="*/ 60960 w 352425"/>
              <a:gd name="connsiteY22" fmla="*/ 1278255 h 1457325"/>
              <a:gd name="connsiteX23" fmla="*/ 37148 w 352425"/>
              <a:gd name="connsiteY23" fmla="*/ 1247775 h 1457325"/>
              <a:gd name="connsiteX24" fmla="*/ 323850 w 352425"/>
              <a:gd name="connsiteY24" fmla="*/ 1247775 h 1457325"/>
              <a:gd name="connsiteX25" fmla="*/ 323850 w 352425"/>
              <a:gd name="connsiteY25" fmla="*/ 1277303 h 1457325"/>
              <a:gd name="connsiteX26" fmla="*/ 322898 w 352425"/>
              <a:gd name="connsiteY26" fmla="*/ 1163003 h 1457325"/>
              <a:gd name="connsiteX27" fmla="*/ 300038 w 352425"/>
              <a:gd name="connsiteY27" fmla="*/ 1163955 h 1457325"/>
              <a:gd name="connsiteX28" fmla="*/ 60008 w 352425"/>
              <a:gd name="connsiteY28" fmla="*/ 1163955 h 1457325"/>
              <a:gd name="connsiteX29" fmla="*/ 36195 w 352425"/>
              <a:gd name="connsiteY29" fmla="*/ 1133475 h 1457325"/>
              <a:gd name="connsiteX30" fmla="*/ 322898 w 352425"/>
              <a:gd name="connsiteY30" fmla="*/ 1133475 h 1457325"/>
              <a:gd name="connsiteX31" fmla="*/ 323850 w 352425"/>
              <a:gd name="connsiteY31" fmla="*/ 1150620 h 1457325"/>
              <a:gd name="connsiteX32" fmla="*/ 322898 w 352425"/>
              <a:gd name="connsiteY32" fmla="*/ 1163003 h 1457325"/>
              <a:gd name="connsiteX33" fmla="*/ 300990 w 352425"/>
              <a:gd name="connsiteY33" fmla="*/ 936308 h 1457325"/>
              <a:gd name="connsiteX34" fmla="*/ 60960 w 352425"/>
              <a:gd name="connsiteY34" fmla="*/ 936308 h 1457325"/>
              <a:gd name="connsiteX35" fmla="*/ 37148 w 352425"/>
              <a:gd name="connsiteY35" fmla="*/ 904875 h 1457325"/>
              <a:gd name="connsiteX36" fmla="*/ 323850 w 352425"/>
              <a:gd name="connsiteY36" fmla="*/ 904875 h 1457325"/>
              <a:gd name="connsiteX37" fmla="*/ 323850 w 352425"/>
              <a:gd name="connsiteY37" fmla="*/ 934403 h 1457325"/>
              <a:gd name="connsiteX38" fmla="*/ 300990 w 352425"/>
              <a:gd name="connsiteY38" fmla="*/ 936308 h 1457325"/>
              <a:gd name="connsiteX39" fmla="*/ 322898 w 352425"/>
              <a:gd name="connsiteY39" fmla="*/ 960120 h 1457325"/>
              <a:gd name="connsiteX40" fmla="*/ 322898 w 352425"/>
              <a:gd name="connsiteY40" fmla="*/ 990600 h 1457325"/>
              <a:gd name="connsiteX41" fmla="*/ 37148 w 352425"/>
              <a:gd name="connsiteY41" fmla="*/ 990600 h 1457325"/>
              <a:gd name="connsiteX42" fmla="*/ 60960 w 352425"/>
              <a:gd name="connsiteY42" fmla="*/ 959168 h 1457325"/>
              <a:gd name="connsiteX43" fmla="*/ 298133 w 352425"/>
              <a:gd name="connsiteY43" fmla="*/ 959168 h 1457325"/>
              <a:gd name="connsiteX44" fmla="*/ 322898 w 352425"/>
              <a:gd name="connsiteY44" fmla="*/ 960120 h 1457325"/>
              <a:gd name="connsiteX45" fmla="*/ 37148 w 352425"/>
              <a:gd name="connsiteY45" fmla="*/ 762000 h 1457325"/>
              <a:gd name="connsiteX46" fmla="*/ 37148 w 352425"/>
              <a:gd name="connsiteY46" fmla="*/ 731520 h 1457325"/>
              <a:gd name="connsiteX47" fmla="*/ 323850 w 352425"/>
              <a:gd name="connsiteY47" fmla="*/ 731520 h 1457325"/>
              <a:gd name="connsiteX48" fmla="*/ 323850 w 352425"/>
              <a:gd name="connsiteY48" fmla="*/ 762000 h 1457325"/>
              <a:gd name="connsiteX49" fmla="*/ 37148 w 352425"/>
              <a:gd name="connsiteY49" fmla="*/ 762000 h 1457325"/>
              <a:gd name="connsiteX50" fmla="*/ 322898 w 352425"/>
              <a:gd name="connsiteY50" fmla="*/ 789623 h 1457325"/>
              <a:gd name="connsiteX51" fmla="*/ 322898 w 352425"/>
              <a:gd name="connsiteY51" fmla="*/ 820103 h 1457325"/>
              <a:gd name="connsiteX52" fmla="*/ 300038 w 352425"/>
              <a:gd name="connsiteY52" fmla="*/ 821055 h 1457325"/>
              <a:gd name="connsiteX53" fmla="*/ 60008 w 352425"/>
              <a:gd name="connsiteY53" fmla="*/ 821055 h 1457325"/>
              <a:gd name="connsiteX54" fmla="*/ 36195 w 352425"/>
              <a:gd name="connsiteY54" fmla="*/ 789623 h 1457325"/>
              <a:gd name="connsiteX55" fmla="*/ 322898 w 352425"/>
              <a:gd name="connsiteY55" fmla="*/ 789623 h 1457325"/>
              <a:gd name="connsiteX56" fmla="*/ 39053 w 352425"/>
              <a:gd name="connsiteY56" fmla="*/ 647700 h 1457325"/>
              <a:gd name="connsiteX57" fmla="*/ 61913 w 352425"/>
              <a:gd name="connsiteY57" fmla="*/ 616268 h 1457325"/>
              <a:gd name="connsiteX58" fmla="*/ 301943 w 352425"/>
              <a:gd name="connsiteY58" fmla="*/ 616268 h 1457325"/>
              <a:gd name="connsiteX59" fmla="*/ 324803 w 352425"/>
              <a:gd name="connsiteY59" fmla="*/ 617220 h 1457325"/>
              <a:gd name="connsiteX60" fmla="*/ 324803 w 352425"/>
              <a:gd name="connsiteY60" fmla="*/ 647700 h 1457325"/>
              <a:gd name="connsiteX61" fmla="*/ 39053 w 352425"/>
              <a:gd name="connsiteY61" fmla="*/ 647700 h 1457325"/>
              <a:gd name="connsiteX62" fmla="*/ 37148 w 352425"/>
              <a:gd name="connsiteY62" fmla="*/ 561975 h 1457325"/>
              <a:gd name="connsiteX63" fmla="*/ 323850 w 352425"/>
              <a:gd name="connsiteY63" fmla="*/ 561975 h 1457325"/>
              <a:gd name="connsiteX64" fmla="*/ 323850 w 352425"/>
              <a:gd name="connsiteY64" fmla="*/ 591503 h 1457325"/>
              <a:gd name="connsiteX65" fmla="*/ 300990 w 352425"/>
              <a:gd name="connsiteY65" fmla="*/ 592455 h 1457325"/>
              <a:gd name="connsiteX66" fmla="*/ 60960 w 352425"/>
              <a:gd name="connsiteY66" fmla="*/ 592455 h 1457325"/>
              <a:gd name="connsiteX67" fmla="*/ 37148 w 352425"/>
              <a:gd name="connsiteY67" fmla="*/ 561975 h 1457325"/>
              <a:gd name="connsiteX68" fmla="*/ 60960 w 352425"/>
              <a:gd name="connsiteY68" fmla="*/ 1073468 h 1457325"/>
              <a:gd name="connsiteX69" fmla="*/ 300990 w 352425"/>
              <a:gd name="connsiteY69" fmla="*/ 1073468 h 1457325"/>
              <a:gd name="connsiteX70" fmla="*/ 323850 w 352425"/>
              <a:gd name="connsiteY70" fmla="*/ 1074420 h 1457325"/>
              <a:gd name="connsiteX71" fmla="*/ 323850 w 352425"/>
              <a:gd name="connsiteY71" fmla="*/ 1103948 h 1457325"/>
              <a:gd name="connsiteX72" fmla="*/ 37148 w 352425"/>
              <a:gd name="connsiteY72" fmla="*/ 1103948 h 1457325"/>
              <a:gd name="connsiteX73" fmla="*/ 60960 w 352425"/>
              <a:gd name="connsiteY73" fmla="*/ 1073468 h 1457325"/>
              <a:gd name="connsiteX74" fmla="*/ 323850 w 352425"/>
              <a:gd name="connsiteY74" fmla="*/ 533400 h 1457325"/>
              <a:gd name="connsiteX75" fmla="*/ 38100 w 352425"/>
              <a:gd name="connsiteY75" fmla="*/ 533400 h 1457325"/>
              <a:gd name="connsiteX76" fmla="*/ 60008 w 352425"/>
              <a:gd name="connsiteY76" fmla="*/ 502920 h 1457325"/>
              <a:gd name="connsiteX77" fmla="*/ 301943 w 352425"/>
              <a:gd name="connsiteY77" fmla="*/ 502920 h 1457325"/>
              <a:gd name="connsiteX78" fmla="*/ 324803 w 352425"/>
              <a:gd name="connsiteY78" fmla="*/ 504825 h 1457325"/>
              <a:gd name="connsiteX79" fmla="*/ 323850 w 352425"/>
              <a:gd name="connsiteY79" fmla="*/ 533400 h 1457325"/>
              <a:gd name="connsiteX80" fmla="*/ 38100 w 352425"/>
              <a:gd name="connsiteY80" fmla="*/ 447675 h 1457325"/>
              <a:gd name="connsiteX81" fmla="*/ 322898 w 352425"/>
              <a:gd name="connsiteY81" fmla="*/ 447675 h 1457325"/>
              <a:gd name="connsiteX82" fmla="*/ 322898 w 352425"/>
              <a:gd name="connsiteY82" fmla="*/ 477203 h 1457325"/>
              <a:gd name="connsiteX83" fmla="*/ 300990 w 352425"/>
              <a:gd name="connsiteY83" fmla="*/ 479108 h 1457325"/>
              <a:gd name="connsiteX84" fmla="*/ 59055 w 352425"/>
              <a:gd name="connsiteY84" fmla="*/ 479108 h 1457325"/>
              <a:gd name="connsiteX85" fmla="*/ 38100 w 352425"/>
              <a:gd name="connsiteY85" fmla="*/ 447675 h 1457325"/>
              <a:gd name="connsiteX86" fmla="*/ 37148 w 352425"/>
              <a:gd name="connsiteY86" fmla="*/ 218123 h 1457325"/>
              <a:gd name="connsiteX87" fmla="*/ 322898 w 352425"/>
              <a:gd name="connsiteY87" fmla="*/ 218123 h 1457325"/>
              <a:gd name="connsiteX88" fmla="*/ 322898 w 352425"/>
              <a:gd name="connsiteY88" fmla="*/ 248603 h 1457325"/>
              <a:gd name="connsiteX89" fmla="*/ 300038 w 352425"/>
              <a:gd name="connsiteY89" fmla="*/ 249555 h 1457325"/>
              <a:gd name="connsiteX90" fmla="*/ 60008 w 352425"/>
              <a:gd name="connsiteY90" fmla="*/ 249555 h 1457325"/>
              <a:gd name="connsiteX91" fmla="*/ 37148 w 352425"/>
              <a:gd name="connsiteY91" fmla="*/ 218123 h 1457325"/>
              <a:gd name="connsiteX92" fmla="*/ 61913 w 352425"/>
              <a:gd name="connsiteY92" fmla="*/ 273368 h 1457325"/>
              <a:gd name="connsiteX93" fmla="*/ 299085 w 352425"/>
              <a:gd name="connsiteY93" fmla="*/ 273368 h 1457325"/>
              <a:gd name="connsiteX94" fmla="*/ 323850 w 352425"/>
              <a:gd name="connsiteY94" fmla="*/ 274320 h 1457325"/>
              <a:gd name="connsiteX95" fmla="*/ 323850 w 352425"/>
              <a:gd name="connsiteY95" fmla="*/ 304800 h 1457325"/>
              <a:gd name="connsiteX96" fmla="*/ 39053 w 352425"/>
              <a:gd name="connsiteY96" fmla="*/ 304800 h 1457325"/>
              <a:gd name="connsiteX97" fmla="*/ 61913 w 352425"/>
              <a:gd name="connsiteY97" fmla="*/ 273368 h 1457325"/>
              <a:gd name="connsiteX98" fmla="*/ 322898 w 352425"/>
              <a:gd name="connsiteY98" fmla="*/ 332423 h 1457325"/>
              <a:gd name="connsiteX99" fmla="*/ 322898 w 352425"/>
              <a:gd name="connsiteY99" fmla="*/ 362903 h 1457325"/>
              <a:gd name="connsiteX100" fmla="*/ 300038 w 352425"/>
              <a:gd name="connsiteY100" fmla="*/ 363855 h 1457325"/>
              <a:gd name="connsiteX101" fmla="*/ 60008 w 352425"/>
              <a:gd name="connsiteY101" fmla="*/ 363855 h 1457325"/>
              <a:gd name="connsiteX102" fmla="*/ 36195 w 352425"/>
              <a:gd name="connsiteY102" fmla="*/ 332423 h 1457325"/>
              <a:gd name="connsiteX103" fmla="*/ 322898 w 352425"/>
              <a:gd name="connsiteY103" fmla="*/ 332423 h 1457325"/>
              <a:gd name="connsiteX104" fmla="*/ 60960 w 352425"/>
              <a:gd name="connsiteY104" fmla="*/ 387668 h 1457325"/>
              <a:gd name="connsiteX105" fmla="*/ 300990 w 352425"/>
              <a:gd name="connsiteY105" fmla="*/ 387668 h 1457325"/>
              <a:gd name="connsiteX106" fmla="*/ 323850 w 352425"/>
              <a:gd name="connsiteY106" fmla="*/ 388620 h 1457325"/>
              <a:gd name="connsiteX107" fmla="*/ 323850 w 352425"/>
              <a:gd name="connsiteY107" fmla="*/ 419100 h 1457325"/>
              <a:gd name="connsiteX108" fmla="*/ 39053 w 352425"/>
              <a:gd name="connsiteY108" fmla="*/ 419100 h 1457325"/>
              <a:gd name="connsiteX109" fmla="*/ 60960 w 352425"/>
              <a:gd name="connsiteY109" fmla="*/ 387668 h 1457325"/>
              <a:gd name="connsiteX110" fmla="*/ 60960 w 352425"/>
              <a:gd name="connsiteY110" fmla="*/ 844868 h 1457325"/>
              <a:gd name="connsiteX111" fmla="*/ 300990 w 352425"/>
              <a:gd name="connsiteY111" fmla="*/ 844868 h 1457325"/>
              <a:gd name="connsiteX112" fmla="*/ 324803 w 352425"/>
              <a:gd name="connsiteY112" fmla="*/ 845820 h 1457325"/>
              <a:gd name="connsiteX113" fmla="*/ 324803 w 352425"/>
              <a:gd name="connsiteY113" fmla="*/ 875348 h 1457325"/>
              <a:gd name="connsiteX114" fmla="*/ 40005 w 352425"/>
              <a:gd name="connsiteY114" fmla="*/ 875348 h 1457325"/>
              <a:gd name="connsiteX115" fmla="*/ 60960 w 352425"/>
              <a:gd name="connsiteY115" fmla="*/ 844868 h 1457325"/>
              <a:gd name="connsiteX116" fmla="*/ 37148 w 352425"/>
              <a:gd name="connsiteY116" fmla="*/ 1019175 h 1457325"/>
              <a:gd name="connsiteX117" fmla="*/ 323850 w 352425"/>
              <a:gd name="connsiteY117" fmla="*/ 1019175 h 1457325"/>
              <a:gd name="connsiteX118" fmla="*/ 323850 w 352425"/>
              <a:gd name="connsiteY118" fmla="*/ 1049655 h 1457325"/>
              <a:gd name="connsiteX119" fmla="*/ 219075 w 352425"/>
              <a:gd name="connsiteY119" fmla="*/ 1049655 h 1457325"/>
              <a:gd name="connsiteX120" fmla="*/ 61913 w 352425"/>
              <a:gd name="connsiteY120" fmla="*/ 1049655 h 1457325"/>
              <a:gd name="connsiteX121" fmla="*/ 37148 w 352425"/>
              <a:gd name="connsiteY121" fmla="*/ 1019175 h 145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52425" h="1457325">
                <a:moveTo>
                  <a:pt x="360045" y="1458278"/>
                </a:moveTo>
                <a:cubicBezTo>
                  <a:pt x="360045" y="1449705"/>
                  <a:pt x="360045" y="1442085"/>
                  <a:pt x="360045" y="1433513"/>
                </a:cubicBezTo>
                <a:cubicBezTo>
                  <a:pt x="360045" y="1008698"/>
                  <a:pt x="360045" y="584835"/>
                  <a:pt x="360998" y="160020"/>
                </a:cubicBezTo>
                <a:cubicBezTo>
                  <a:pt x="360998" y="138113"/>
                  <a:pt x="353378" y="129540"/>
                  <a:pt x="334328" y="122873"/>
                </a:cubicBezTo>
                <a:cubicBezTo>
                  <a:pt x="263843" y="98108"/>
                  <a:pt x="194310" y="71438"/>
                  <a:pt x="124778" y="45720"/>
                </a:cubicBezTo>
                <a:cubicBezTo>
                  <a:pt x="83820" y="30480"/>
                  <a:pt x="43815" y="16193"/>
                  <a:pt x="0" y="0"/>
                </a:cubicBezTo>
                <a:cubicBezTo>
                  <a:pt x="0" y="487680"/>
                  <a:pt x="0" y="972503"/>
                  <a:pt x="0" y="1457325"/>
                </a:cubicBezTo>
                <a:lnTo>
                  <a:pt x="360045" y="1457325"/>
                </a:lnTo>
                <a:close/>
                <a:moveTo>
                  <a:pt x="323850" y="1391603"/>
                </a:moveTo>
                <a:cubicBezTo>
                  <a:pt x="315278" y="1392555"/>
                  <a:pt x="307658" y="1392555"/>
                  <a:pt x="300990" y="1392555"/>
                </a:cubicBezTo>
                <a:cubicBezTo>
                  <a:pt x="220980" y="1392555"/>
                  <a:pt x="140970" y="1392555"/>
                  <a:pt x="60960" y="1392555"/>
                </a:cubicBezTo>
                <a:cubicBezTo>
                  <a:pt x="34290" y="1392555"/>
                  <a:pt x="34290" y="1392555"/>
                  <a:pt x="37148" y="1362075"/>
                </a:cubicBezTo>
                <a:cubicBezTo>
                  <a:pt x="131445" y="1362075"/>
                  <a:pt x="226695" y="1362075"/>
                  <a:pt x="323850" y="1362075"/>
                </a:cubicBezTo>
                <a:cubicBezTo>
                  <a:pt x="323850" y="1372553"/>
                  <a:pt x="323850" y="1381125"/>
                  <a:pt x="323850" y="1391603"/>
                </a:cubicBezTo>
                <a:close/>
                <a:moveTo>
                  <a:pt x="323850" y="1333500"/>
                </a:moveTo>
                <a:cubicBezTo>
                  <a:pt x="228600" y="1333500"/>
                  <a:pt x="133350" y="1333500"/>
                  <a:pt x="37148" y="1333500"/>
                </a:cubicBezTo>
                <a:cubicBezTo>
                  <a:pt x="33338" y="1302068"/>
                  <a:pt x="33338" y="1302068"/>
                  <a:pt x="60960" y="1302068"/>
                </a:cubicBezTo>
                <a:cubicBezTo>
                  <a:pt x="140970" y="1302068"/>
                  <a:pt x="220980" y="1302068"/>
                  <a:pt x="300990" y="1302068"/>
                </a:cubicBezTo>
                <a:cubicBezTo>
                  <a:pt x="308610" y="1302068"/>
                  <a:pt x="316230" y="1303020"/>
                  <a:pt x="323850" y="1303020"/>
                </a:cubicBezTo>
                <a:cubicBezTo>
                  <a:pt x="323850" y="1314450"/>
                  <a:pt x="323850" y="1323023"/>
                  <a:pt x="323850" y="1333500"/>
                </a:cubicBezTo>
                <a:close/>
                <a:moveTo>
                  <a:pt x="323850" y="1277303"/>
                </a:moveTo>
                <a:cubicBezTo>
                  <a:pt x="315278" y="1278255"/>
                  <a:pt x="307658" y="1278255"/>
                  <a:pt x="300990" y="1278255"/>
                </a:cubicBezTo>
                <a:cubicBezTo>
                  <a:pt x="220980" y="1278255"/>
                  <a:pt x="140970" y="1278255"/>
                  <a:pt x="60960" y="1278255"/>
                </a:cubicBezTo>
                <a:cubicBezTo>
                  <a:pt x="34290" y="1278255"/>
                  <a:pt x="34290" y="1278255"/>
                  <a:pt x="37148" y="1247775"/>
                </a:cubicBezTo>
                <a:cubicBezTo>
                  <a:pt x="131445" y="1247775"/>
                  <a:pt x="226695" y="1247775"/>
                  <a:pt x="323850" y="1247775"/>
                </a:cubicBezTo>
                <a:cubicBezTo>
                  <a:pt x="323850" y="1258253"/>
                  <a:pt x="323850" y="1266825"/>
                  <a:pt x="323850" y="1277303"/>
                </a:cubicBezTo>
                <a:close/>
                <a:moveTo>
                  <a:pt x="322898" y="1163003"/>
                </a:moveTo>
                <a:cubicBezTo>
                  <a:pt x="315278" y="1163003"/>
                  <a:pt x="307658" y="1163955"/>
                  <a:pt x="300038" y="1163955"/>
                </a:cubicBezTo>
                <a:cubicBezTo>
                  <a:pt x="220028" y="1163955"/>
                  <a:pt x="140018" y="1163955"/>
                  <a:pt x="60008" y="1163955"/>
                </a:cubicBezTo>
                <a:cubicBezTo>
                  <a:pt x="33338" y="1163955"/>
                  <a:pt x="33338" y="1163955"/>
                  <a:pt x="36195" y="1133475"/>
                </a:cubicBezTo>
                <a:cubicBezTo>
                  <a:pt x="130493" y="1133475"/>
                  <a:pt x="225743" y="1133475"/>
                  <a:pt x="322898" y="1133475"/>
                </a:cubicBezTo>
                <a:cubicBezTo>
                  <a:pt x="322898" y="1140143"/>
                  <a:pt x="323850" y="1144905"/>
                  <a:pt x="323850" y="1150620"/>
                </a:cubicBezTo>
                <a:cubicBezTo>
                  <a:pt x="324803" y="1154430"/>
                  <a:pt x="323850" y="1157288"/>
                  <a:pt x="322898" y="1163003"/>
                </a:cubicBezTo>
                <a:close/>
                <a:moveTo>
                  <a:pt x="300990" y="936308"/>
                </a:moveTo>
                <a:cubicBezTo>
                  <a:pt x="220980" y="936308"/>
                  <a:pt x="140970" y="936308"/>
                  <a:pt x="60960" y="936308"/>
                </a:cubicBezTo>
                <a:cubicBezTo>
                  <a:pt x="34290" y="936308"/>
                  <a:pt x="34290" y="936308"/>
                  <a:pt x="37148" y="904875"/>
                </a:cubicBezTo>
                <a:cubicBezTo>
                  <a:pt x="133350" y="904875"/>
                  <a:pt x="227648" y="904875"/>
                  <a:pt x="323850" y="904875"/>
                </a:cubicBezTo>
                <a:cubicBezTo>
                  <a:pt x="323850" y="915353"/>
                  <a:pt x="323850" y="923925"/>
                  <a:pt x="323850" y="934403"/>
                </a:cubicBezTo>
                <a:cubicBezTo>
                  <a:pt x="316230" y="935355"/>
                  <a:pt x="308610" y="936308"/>
                  <a:pt x="300990" y="936308"/>
                </a:cubicBezTo>
                <a:close/>
                <a:moveTo>
                  <a:pt x="322898" y="960120"/>
                </a:moveTo>
                <a:cubicBezTo>
                  <a:pt x="322898" y="970598"/>
                  <a:pt x="322898" y="980123"/>
                  <a:pt x="322898" y="990600"/>
                </a:cubicBezTo>
                <a:cubicBezTo>
                  <a:pt x="227648" y="990600"/>
                  <a:pt x="133350" y="990600"/>
                  <a:pt x="37148" y="990600"/>
                </a:cubicBezTo>
                <a:cubicBezTo>
                  <a:pt x="34290" y="959168"/>
                  <a:pt x="34290" y="959168"/>
                  <a:pt x="60960" y="959168"/>
                </a:cubicBezTo>
                <a:cubicBezTo>
                  <a:pt x="140018" y="959168"/>
                  <a:pt x="219075" y="959168"/>
                  <a:pt x="298133" y="959168"/>
                </a:cubicBezTo>
                <a:cubicBezTo>
                  <a:pt x="306705" y="959168"/>
                  <a:pt x="313373" y="960120"/>
                  <a:pt x="322898" y="960120"/>
                </a:cubicBezTo>
                <a:close/>
                <a:moveTo>
                  <a:pt x="37148" y="762000"/>
                </a:moveTo>
                <a:cubicBezTo>
                  <a:pt x="37148" y="752475"/>
                  <a:pt x="37148" y="742950"/>
                  <a:pt x="37148" y="731520"/>
                </a:cubicBezTo>
                <a:cubicBezTo>
                  <a:pt x="133350" y="731520"/>
                  <a:pt x="227648" y="731520"/>
                  <a:pt x="323850" y="731520"/>
                </a:cubicBezTo>
                <a:cubicBezTo>
                  <a:pt x="323850" y="741998"/>
                  <a:pt x="323850" y="751523"/>
                  <a:pt x="323850" y="762000"/>
                </a:cubicBezTo>
                <a:cubicBezTo>
                  <a:pt x="227648" y="762000"/>
                  <a:pt x="133350" y="762000"/>
                  <a:pt x="37148" y="762000"/>
                </a:cubicBezTo>
                <a:close/>
                <a:moveTo>
                  <a:pt x="322898" y="789623"/>
                </a:moveTo>
                <a:cubicBezTo>
                  <a:pt x="322898" y="799148"/>
                  <a:pt x="322898" y="808673"/>
                  <a:pt x="322898" y="820103"/>
                </a:cubicBezTo>
                <a:cubicBezTo>
                  <a:pt x="315278" y="820103"/>
                  <a:pt x="307658" y="821055"/>
                  <a:pt x="300038" y="821055"/>
                </a:cubicBezTo>
                <a:cubicBezTo>
                  <a:pt x="220028" y="821055"/>
                  <a:pt x="140018" y="821055"/>
                  <a:pt x="60008" y="821055"/>
                </a:cubicBezTo>
                <a:cubicBezTo>
                  <a:pt x="33338" y="821055"/>
                  <a:pt x="33338" y="821055"/>
                  <a:pt x="36195" y="789623"/>
                </a:cubicBezTo>
                <a:cubicBezTo>
                  <a:pt x="133350" y="789623"/>
                  <a:pt x="227648" y="789623"/>
                  <a:pt x="322898" y="789623"/>
                </a:cubicBezTo>
                <a:close/>
                <a:moveTo>
                  <a:pt x="39053" y="647700"/>
                </a:moveTo>
                <a:cubicBezTo>
                  <a:pt x="32385" y="618173"/>
                  <a:pt x="33338" y="616268"/>
                  <a:pt x="61913" y="616268"/>
                </a:cubicBezTo>
                <a:cubicBezTo>
                  <a:pt x="141923" y="616268"/>
                  <a:pt x="221933" y="616268"/>
                  <a:pt x="301943" y="616268"/>
                </a:cubicBezTo>
                <a:cubicBezTo>
                  <a:pt x="308610" y="616268"/>
                  <a:pt x="315278" y="617220"/>
                  <a:pt x="324803" y="617220"/>
                </a:cubicBezTo>
                <a:cubicBezTo>
                  <a:pt x="324803" y="628650"/>
                  <a:pt x="324803" y="637223"/>
                  <a:pt x="324803" y="647700"/>
                </a:cubicBezTo>
                <a:cubicBezTo>
                  <a:pt x="228600" y="647700"/>
                  <a:pt x="133350" y="647700"/>
                  <a:pt x="39053" y="647700"/>
                </a:cubicBezTo>
                <a:close/>
                <a:moveTo>
                  <a:pt x="37148" y="561975"/>
                </a:moveTo>
                <a:cubicBezTo>
                  <a:pt x="131445" y="561975"/>
                  <a:pt x="226695" y="561975"/>
                  <a:pt x="323850" y="561975"/>
                </a:cubicBezTo>
                <a:cubicBezTo>
                  <a:pt x="323850" y="571500"/>
                  <a:pt x="323850" y="581025"/>
                  <a:pt x="323850" y="591503"/>
                </a:cubicBezTo>
                <a:cubicBezTo>
                  <a:pt x="315278" y="591503"/>
                  <a:pt x="307658" y="592455"/>
                  <a:pt x="300990" y="592455"/>
                </a:cubicBezTo>
                <a:cubicBezTo>
                  <a:pt x="220980" y="592455"/>
                  <a:pt x="140970" y="592455"/>
                  <a:pt x="60960" y="592455"/>
                </a:cubicBezTo>
                <a:cubicBezTo>
                  <a:pt x="34290" y="593408"/>
                  <a:pt x="34290" y="593408"/>
                  <a:pt x="37148" y="561975"/>
                </a:cubicBezTo>
                <a:close/>
                <a:moveTo>
                  <a:pt x="60960" y="1073468"/>
                </a:moveTo>
                <a:cubicBezTo>
                  <a:pt x="140970" y="1073468"/>
                  <a:pt x="220980" y="1073468"/>
                  <a:pt x="300990" y="1073468"/>
                </a:cubicBezTo>
                <a:cubicBezTo>
                  <a:pt x="308610" y="1073468"/>
                  <a:pt x="316230" y="1074420"/>
                  <a:pt x="323850" y="1074420"/>
                </a:cubicBezTo>
                <a:cubicBezTo>
                  <a:pt x="323850" y="1084898"/>
                  <a:pt x="323850" y="1094423"/>
                  <a:pt x="323850" y="1103948"/>
                </a:cubicBezTo>
                <a:cubicBezTo>
                  <a:pt x="228600" y="1103948"/>
                  <a:pt x="133350" y="1103948"/>
                  <a:pt x="37148" y="1103948"/>
                </a:cubicBezTo>
                <a:cubicBezTo>
                  <a:pt x="34290" y="1074420"/>
                  <a:pt x="34290" y="1073468"/>
                  <a:pt x="60960" y="1073468"/>
                </a:cubicBezTo>
                <a:close/>
                <a:moveTo>
                  <a:pt x="323850" y="533400"/>
                </a:moveTo>
                <a:cubicBezTo>
                  <a:pt x="228600" y="533400"/>
                  <a:pt x="133350" y="533400"/>
                  <a:pt x="38100" y="533400"/>
                </a:cubicBezTo>
                <a:cubicBezTo>
                  <a:pt x="33338" y="503873"/>
                  <a:pt x="33338" y="502920"/>
                  <a:pt x="60008" y="502920"/>
                </a:cubicBezTo>
                <a:cubicBezTo>
                  <a:pt x="140970" y="502920"/>
                  <a:pt x="220980" y="502920"/>
                  <a:pt x="301943" y="502920"/>
                </a:cubicBezTo>
                <a:cubicBezTo>
                  <a:pt x="308610" y="502920"/>
                  <a:pt x="315278" y="503873"/>
                  <a:pt x="324803" y="504825"/>
                </a:cubicBezTo>
                <a:cubicBezTo>
                  <a:pt x="323850" y="514350"/>
                  <a:pt x="323850" y="522923"/>
                  <a:pt x="323850" y="533400"/>
                </a:cubicBezTo>
                <a:close/>
                <a:moveTo>
                  <a:pt x="38100" y="447675"/>
                </a:moveTo>
                <a:cubicBezTo>
                  <a:pt x="132398" y="447675"/>
                  <a:pt x="227648" y="447675"/>
                  <a:pt x="322898" y="447675"/>
                </a:cubicBezTo>
                <a:cubicBezTo>
                  <a:pt x="322898" y="457200"/>
                  <a:pt x="322898" y="465773"/>
                  <a:pt x="322898" y="477203"/>
                </a:cubicBezTo>
                <a:cubicBezTo>
                  <a:pt x="315278" y="478155"/>
                  <a:pt x="308610" y="479108"/>
                  <a:pt x="300990" y="479108"/>
                </a:cubicBezTo>
                <a:cubicBezTo>
                  <a:pt x="220028" y="479108"/>
                  <a:pt x="140018" y="479108"/>
                  <a:pt x="59055" y="479108"/>
                </a:cubicBezTo>
                <a:cubicBezTo>
                  <a:pt x="34290" y="479108"/>
                  <a:pt x="33338" y="477203"/>
                  <a:pt x="38100" y="447675"/>
                </a:cubicBezTo>
                <a:close/>
                <a:moveTo>
                  <a:pt x="37148" y="218123"/>
                </a:moveTo>
                <a:cubicBezTo>
                  <a:pt x="132398" y="218123"/>
                  <a:pt x="226695" y="218123"/>
                  <a:pt x="322898" y="218123"/>
                </a:cubicBezTo>
                <a:cubicBezTo>
                  <a:pt x="322898" y="227648"/>
                  <a:pt x="322898" y="237173"/>
                  <a:pt x="322898" y="248603"/>
                </a:cubicBezTo>
                <a:cubicBezTo>
                  <a:pt x="315278" y="248603"/>
                  <a:pt x="307658" y="249555"/>
                  <a:pt x="300038" y="249555"/>
                </a:cubicBezTo>
                <a:cubicBezTo>
                  <a:pt x="220028" y="249555"/>
                  <a:pt x="140018" y="249555"/>
                  <a:pt x="60008" y="249555"/>
                </a:cubicBezTo>
                <a:cubicBezTo>
                  <a:pt x="34290" y="250508"/>
                  <a:pt x="34290" y="249555"/>
                  <a:pt x="37148" y="218123"/>
                </a:cubicBezTo>
                <a:close/>
                <a:moveTo>
                  <a:pt x="61913" y="273368"/>
                </a:moveTo>
                <a:cubicBezTo>
                  <a:pt x="140970" y="273368"/>
                  <a:pt x="220028" y="273368"/>
                  <a:pt x="299085" y="273368"/>
                </a:cubicBezTo>
                <a:cubicBezTo>
                  <a:pt x="306705" y="273368"/>
                  <a:pt x="314325" y="274320"/>
                  <a:pt x="323850" y="274320"/>
                </a:cubicBezTo>
                <a:cubicBezTo>
                  <a:pt x="323850" y="285750"/>
                  <a:pt x="323850" y="294323"/>
                  <a:pt x="323850" y="304800"/>
                </a:cubicBezTo>
                <a:cubicBezTo>
                  <a:pt x="227648" y="304800"/>
                  <a:pt x="133350" y="304800"/>
                  <a:pt x="39053" y="304800"/>
                </a:cubicBezTo>
                <a:cubicBezTo>
                  <a:pt x="32385" y="275273"/>
                  <a:pt x="33338" y="273368"/>
                  <a:pt x="61913" y="273368"/>
                </a:cubicBezTo>
                <a:close/>
                <a:moveTo>
                  <a:pt x="322898" y="332423"/>
                </a:moveTo>
                <a:cubicBezTo>
                  <a:pt x="322898" y="341948"/>
                  <a:pt x="322898" y="351473"/>
                  <a:pt x="322898" y="362903"/>
                </a:cubicBezTo>
                <a:cubicBezTo>
                  <a:pt x="315278" y="362903"/>
                  <a:pt x="307658" y="363855"/>
                  <a:pt x="300038" y="363855"/>
                </a:cubicBezTo>
                <a:cubicBezTo>
                  <a:pt x="220028" y="363855"/>
                  <a:pt x="140018" y="363855"/>
                  <a:pt x="60008" y="363855"/>
                </a:cubicBezTo>
                <a:cubicBezTo>
                  <a:pt x="33338" y="363855"/>
                  <a:pt x="33338" y="363855"/>
                  <a:pt x="36195" y="332423"/>
                </a:cubicBezTo>
                <a:cubicBezTo>
                  <a:pt x="133350" y="332423"/>
                  <a:pt x="227648" y="332423"/>
                  <a:pt x="322898" y="332423"/>
                </a:cubicBezTo>
                <a:close/>
                <a:moveTo>
                  <a:pt x="60960" y="387668"/>
                </a:moveTo>
                <a:cubicBezTo>
                  <a:pt x="140970" y="387668"/>
                  <a:pt x="220980" y="387668"/>
                  <a:pt x="300990" y="387668"/>
                </a:cubicBezTo>
                <a:cubicBezTo>
                  <a:pt x="307658" y="387668"/>
                  <a:pt x="314325" y="388620"/>
                  <a:pt x="323850" y="388620"/>
                </a:cubicBezTo>
                <a:cubicBezTo>
                  <a:pt x="323850" y="400050"/>
                  <a:pt x="323850" y="408623"/>
                  <a:pt x="323850" y="419100"/>
                </a:cubicBezTo>
                <a:cubicBezTo>
                  <a:pt x="227648" y="419100"/>
                  <a:pt x="133350" y="419100"/>
                  <a:pt x="39053" y="419100"/>
                </a:cubicBezTo>
                <a:cubicBezTo>
                  <a:pt x="32385" y="389573"/>
                  <a:pt x="33338" y="387668"/>
                  <a:pt x="60960" y="387668"/>
                </a:cubicBezTo>
                <a:close/>
                <a:moveTo>
                  <a:pt x="60960" y="844868"/>
                </a:moveTo>
                <a:cubicBezTo>
                  <a:pt x="140970" y="844868"/>
                  <a:pt x="220980" y="844868"/>
                  <a:pt x="300990" y="844868"/>
                </a:cubicBezTo>
                <a:cubicBezTo>
                  <a:pt x="308610" y="844868"/>
                  <a:pt x="316230" y="845820"/>
                  <a:pt x="324803" y="845820"/>
                </a:cubicBezTo>
                <a:cubicBezTo>
                  <a:pt x="324803" y="856298"/>
                  <a:pt x="324803" y="864870"/>
                  <a:pt x="324803" y="875348"/>
                </a:cubicBezTo>
                <a:cubicBezTo>
                  <a:pt x="229553" y="875348"/>
                  <a:pt x="135255" y="875348"/>
                  <a:pt x="40005" y="875348"/>
                </a:cubicBezTo>
                <a:cubicBezTo>
                  <a:pt x="31433" y="848678"/>
                  <a:pt x="33338" y="844868"/>
                  <a:pt x="60960" y="844868"/>
                </a:cubicBezTo>
                <a:close/>
                <a:moveTo>
                  <a:pt x="37148" y="1019175"/>
                </a:moveTo>
                <a:cubicBezTo>
                  <a:pt x="131445" y="1019175"/>
                  <a:pt x="226695" y="1019175"/>
                  <a:pt x="323850" y="1019175"/>
                </a:cubicBezTo>
                <a:cubicBezTo>
                  <a:pt x="323850" y="1028700"/>
                  <a:pt x="323850" y="1037273"/>
                  <a:pt x="323850" y="1049655"/>
                </a:cubicBezTo>
                <a:cubicBezTo>
                  <a:pt x="287655" y="1049655"/>
                  <a:pt x="253365" y="1049655"/>
                  <a:pt x="219075" y="1049655"/>
                </a:cubicBezTo>
                <a:cubicBezTo>
                  <a:pt x="166688" y="1049655"/>
                  <a:pt x="114300" y="1048703"/>
                  <a:pt x="61913" y="1049655"/>
                </a:cubicBezTo>
                <a:cubicBezTo>
                  <a:pt x="38100" y="1051560"/>
                  <a:pt x="31433" y="1042988"/>
                  <a:pt x="37148" y="1019175"/>
                </a:cubicBezTo>
                <a:close/>
              </a:path>
            </a:pathLst>
          </a:custGeom>
          <a:solidFill>
            <a:srgbClr val="82C65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cs"/>
            </a:endParaRPr>
          </a:p>
        </p:txBody>
      </p:sp>
      <p:sp>
        <p:nvSpPr>
          <p:cNvPr id="14" name="Freeform: Shape 13">
            <a:extLst>
              <a:ext uri="{FF2B5EF4-FFF2-40B4-BE49-F238E27FC236}">
                <a16:creationId xmlns:a16="http://schemas.microsoft.com/office/drawing/2014/main" id="{826F763E-52D0-53BC-1C33-A57F2299C172}"/>
              </a:ext>
            </a:extLst>
          </p:cNvPr>
          <p:cNvSpPr/>
          <p:nvPr/>
        </p:nvSpPr>
        <p:spPr>
          <a:xfrm>
            <a:off x="6579864" y="3974515"/>
            <a:ext cx="276919" cy="800672"/>
          </a:xfrm>
          <a:custGeom>
            <a:avLst/>
            <a:gdLst>
              <a:gd name="connsiteX0" fmla="*/ 417195 w 409575"/>
              <a:gd name="connsiteY0" fmla="*/ 1149668 h 1143000"/>
              <a:gd name="connsiteX1" fmla="*/ 417195 w 409575"/>
              <a:gd name="connsiteY1" fmla="*/ 0 h 1143000"/>
              <a:gd name="connsiteX2" fmla="*/ 0 w 409575"/>
              <a:gd name="connsiteY2" fmla="*/ 0 h 1143000"/>
              <a:gd name="connsiteX3" fmla="*/ 0 w 409575"/>
              <a:gd name="connsiteY3" fmla="*/ 1149668 h 1143000"/>
              <a:gd name="connsiteX4" fmla="*/ 417195 w 409575"/>
              <a:gd name="connsiteY4" fmla="*/ 1149668 h 1143000"/>
              <a:gd name="connsiteX5" fmla="*/ 342900 w 409575"/>
              <a:gd name="connsiteY5" fmla="*/ 1091565 h 1143000"/>
              <a:gd name="connsiteX6" fmla="*/ 342900 w 409575"/>
              <a:gd name="connsiteY6" fmla="*/ 921068 h 1143000"/>
              <a:gd name="connsiteX7" fmla="*/ 383858 w 409575"/>
              <a:gd name="connsiteY7" fmla="*/ 951548 h 1143000"/>
              <a:gd name="connsiteX8" fmla="*/ 383858 w 409575"/>
              <a:gd name="connsiteY8" fmla="*/ 1061085 h 1143000"/>
              <a:gd name="connsiteX9" fmla="*/ 342900 w 409575"/>
              <a:gd name="connsiteY9" fmla="*/ 1091565 h 1143000"/>
              <a:gd name="connsiteX10" fmla="*/ 382905 w 409575"/>
              <a:gd name="connsiteY10" fmla="*/ 879158 h 1143000"/>
              <a:gd name="connsiteX11" fmla="*/ 343852 w 409575"/>
              <a:gd name="connsiteY11" fmla="*/ 894398 h 1143000"/>
              <a:gd name="connsiteX12" fmla="*/ 343852 w 409575"/>
              <a:gd name="connsiteY12" fmla="*/ 727710 h 1143000"/>
              <a:gd name="connsiteX13" fmla="*/ 367665 w 409575"/>
              <a:gd name="connsiteY13" fmla="*/ 728663 h 1143000"/>
              <a:gd name="connsiteX14" fmla="*/ 382905 w 409575"/>
              <a:gd name="connsiteY14" fmla="*/ 741998 h 1143000"/>
              <a:gd name="connsiteX15" fmla="*/ 382905 w 409575"/>
              <a:gd name="connsiteY15" fmla="*/ 879158 h 1143000"/>
              <a:gd name="connsiteX16" fmla="*/ 342900 w 409575"/>
              <a:gd name="connsiteY16" fmla="*/ 139065 h 1143000"/>
              <a:gd name="connsiteX17" fmla="*/ 382905 w 409575"/>
              <a:gd name="connsiteY17" fmla="*/ 139065 h 1143000"/>
              <a:gd name="connsiteX18" fmla="*/ 382905 w 409575"/>
              <a:gd name="connsiteY18" fmla="*/ 225743 h 1143000"/>
              <a:gd name="connsiteX19" fmla="*/ 382905 w 409575"/>
              <a:gd name="connsiteY19" fmla="*/ 268605 h 1143000"/>
              <a:gd name="connsiteX20" fmla="*/ 342900 w 409575"/>
              <a:gd name="connsiteY20" fmla="*/ 301943 h 1143000"/>
              <a:gd name="connsiteX21" fmla="*/ 342900 w 409575"/>
              <a:gd name="connsiteY21" fmla="*/ 139065 h 1143000"/>
              <a:gd name="connsiteX22" fmla="*/ 382905 w 409575"/>
              <a:gd name="connsiteY22" fmla="*/ 470535 h 1143000"/>
              <a:gd name="connsiteX23" fmla="*/ 342900 w 409575"/>
              <a:gd name="connsiteY23" fmla="*/ 501015 h 1143000"/>
              <a:gd name="connsiteX24" fmla="*/ 342900 w 409575"/>
              <a:gd name="connsiteY24" fmla="*/ 340043 h 1143000"/>
              <a:gd name="connsiteX25" fmla="*/ 382905 w 409575"/>
              <a:gd name="connsiteY25" fmla="*/ 370522 h 1143000"/>
              <a:gd name="connsiteX26" fmla="*/ 382905 w 409575"/>
              <a:gd name="connsiteY26" fmla="*/ 470535 h 1143000"/>
              <a:gd name="connsiteX27" fmla="*/ 342900 w 409575"/>
              <a:gd name="connsiteY27" fmla="*/ 531495 h 1143000"/>
              <a:gd name="connsiteX28" fmla="*/ 383858 w 409575"/>
              <a:gd name="connsiteY28" fmla="*/ 559118 h 1143000"/>
              <a:gd name="connsiteX29" fmla="*/ 383858 w 409575"/>
              <a:gd name="connsiteY29" fmla="*/ 690563 h 1143000"/>
              <a:gd name="connsiteX30" fmla="*/ 342900 w 409575"/>
              <a:gd name="connsiteY30" fmla="*/ 690563 h 1143000"/>
              <a:gd name="connsiteX31" fmla="*/ 342900 w 409575"/>
              <a:gd name="connsiteY31" fmla="*/ 531495 h 1143000"/>
              <a:gd name="connsiteX32" fmla="*/ 263842 w 409575"/>
              <a:gd name="connsiteY32" fmla="*/ 139065 h 1143000"/>
              <a:gd name="connsiteX33" fmla="*/ 305752 w 409575"/>
              <a:gd name="connsiteY33" fmla="*/ 139065 h 1143000"/>
              <a:gd name="connsiteX34" fmla="*/ 305752 w 409575"/>
              <a:gd name="connsiteY34" fmla="*/ 250508 h 1143000"/>
              <a:gd name="connsiteX35" fmla="*/ 305752 w 409575"/>
              <a:gd name="connsiteY35" fmla="*/ 278130 h 1143000"/>
              <a:gd name="connsiteX36" fmla="*/ 277177 w 409575"/>
              <a:gd name="connsiteY36" fmla="*/ 302895 h 1143000"/>
              <a:gd name="connsiteX37" fmla="*/ 264795 w 409575"/>
              <a:gd name="connsiteY37" fmla="*/ 289560 h 1143000"/>
              <a:gd name="connsiteX38" fmla="*/ 263842 w 409575"/>
              <a:gd name="connsiteY38" fmla="*/ 139065 h 1143000"/>
              <a:gd name="connsiteX39" fmla="*/ 284798 w 409575"/>
              <a:gd name="connsiteY39" fmla="*/ 526733 h 1143000"/>
              <a:gd name="connsiteX40" fmla="*/ 306705 w 409575"/>
              <a:gd name="connsiteY40" fmla="*/ 549593 h 1143000"/>
              <a:gd name="connsiteX41" fmla="*/ 306705 w 409575"/>
              <a:gd name="connsiteY41" fmla="*/ 691515 h 1143000"/>
              <a:gd name="connsiteX42" fmla="*/ 264795 w 409575"/>
              <a:gd name="connsiteY42" fmla="*/ 691515 h 1143000"/>
              <a:gd name="connsiteX43" fmla="*/ 264795 w 409575"/>
              <a:gd name="connsiteY43" fmla="*/ 602933 h 1143000"/>
              <a:gd name="connsiteX44" fmla="*/ 264795 w 409575"/>
              <a:gd name="connsiteY44" fmla="*/ 550545 h 1143000"/>
              <a:gd name="connsiteX45" fmla="*/ 284798 w 409575"/>
              <a:gd name="connsiteY45" fmla="*/ 526733 h 1143000"/>
              <a:gd name="connsiteX46" fmla="*/ 230505 w 409575"/>
              <a:gd name="connsiteY46" fmla="*/ 1012508 h 1143000"/>
              <a:gd name="connsiteX47" fmla="*/ 230505 w 409575"/>
              <a:gd name="connsiteY47" fmla="*/ 1079183 h 1143000"/>
              <a:gd name="connsiteX48" fmla="*/ 210502 w 409575"/>
              <a:gd name="connsiteY48" fmla="*/ 1093470 h 1143000"/>
              <a:gd name="connsiteX49" fmla="*/ 187642 w 409575"/>
              <a:gd name="connsiteY49" fmla="*/ 1079183 h 1143000"/>
              <a:gd name="connsiteX50" fmla="*/ 187642 w 409575"/>
              <a:gd name="connsiteY50" fmla="*/ 919163 h 1143000"/>
              <a:gd name="connsiteX51" fmla="*/ 230505 w 409575"/>
              <a:gd name="connsiteY51" fmla="*/ 919163 h 1143000"/>
              <a:gd name="connsiteX52" fmla="*/ 230505 w 409575"/>
              <a:gd name="connsiteY52" fmla="*/ 1012508 h 1143000"/>
              <a:gd name="connsiteX53" fmla="*/ 187642 w 409575"/>
              <a:gd name="connsiteY53" fmla="*/ 351472 h 1143000"/>
              <a:gd name="connsiteX54" fmla="*/ 200977 w 409575"/>
              <a:gd name="connsiteY54" fmla="*/ 338138 h 1143000"/>
              <a:gd name="connsiteX55" fmla="*/ 229552 w 409575"/>
              <a:gd name="connsiteY55" fmla="*/ 337185 h 1143000"/>
              <a:gd name="connsiteX56" fmla="*/ 229552 w 409575"/>
              <a:gd name="connsiteY56" fmla="*/ 490538 h 1143000"/>
              <a:gd name="connsiteX57" fmla="*/ 208598 w 409575"/>
              <a:gd name="connsiteY57" fmla="*/ 502920 h 1143000"/>
              <a:gd name="connsiteX58" fmla="*/ 187642 w 409575"/>
              <a:gd name="connsiteY58" fmla="*/ 490538 h 1143000"/>
              <a:gd name="connsiteX59" fmla="*/ 187642 w 409575"/>
              <a:gd name="connsiteY59" fmla="*/ 351472 h 1143000"/>
              <a:gd name="connsiteX60" fmla="*/ 187642 w 409575"/>
              <a:gd name="connsiteY60" fmla="*/ 743903 h 1143000"/>
              <a:gd name="connsiteX61" fmla="*/ 227648 w 409575"/>
              <a:gd name="connsiteY61" fmla="*/ 727710 h 1143000"/>
              <a:gd name="connsiteX62" fmla="*/ 227648 w 409575"/>
              <a:gd name="connsiteY62" fmla="*/ 893445 h 1143000"/>
              <a:gd name="connsiteX63" fmla="*/ 202883 w 409575"/>
              <a:gd name="connsiteY63" fmla="*/ 893445 h 1143000"/>
              <a:gd name="connsiteX64" fmla="*/ 186690 w 409575"/>
              <a:gd name="connsiteY64" fmla="*/ 878205 h 1143000"/>
              <a:gd name="connsiteX65" fmla="*/ 187642 w 409575"/>
              <a:gd name="connsiteY65" fmla="*/ 743903 h 1143000"/>
              <a:gd name="connsiteX66" fmla="*/ 114300 w 409575"/>
              <a:gd name="connsiteY66" fmla="*/ 139065 h 1143000"/>
              <a:gd name="connsiteX67" fmla="*/ 154305 w 409575"/>
              <a:gd name="connsiteY67" fmla="*/ 139065 h 1143000"/>
              <a:gd name="connsiteX68" fmla="*/ 154305 w 409575"/>
              <a:gd name="connsiteY68" fmla="*/ 230505 h 1143000"/>
              <a:gd name="connsiteX69" fmla="*/ 154305 w 409575"/>
              <a:gd name="connsiteY69" fmla="*/ 269558 h 1143000"/>
              <a:gd name="connsiteX70" fmla="*/ 114300 w 409575"/>
              <a:gd name="connsiteY70" fmla="*/ 301943 h 1143000"/>
              <a:gd name="connsiteX71" fmla="*/ 114300 w 409575"/>
              <a:gd name="connsiteY71" fmla="*/ 139065 h 1143000"/>
              <a:gd name="connsiteX72" fmla="*/ 114300 w 409575"/>
              <a:gd name="connsiteY72" fmla="*/ 339090 h 1143000"/>
              <a:gd name="connsiteX73" fmla="*/ 130492 w 409575"/>
              <a:gd name="connsiteY73" fmla="*/ 337185 h 1143000"/>
              <a:gd name="connsiteX74" fmla="*/ 155258 w 409575"/>
              <a:gd name="connsiteY74" fmla="*/ 360997 h 1143000"/>
              <a:gd name="connsiteX75" fmla="*/ 155258 w 409575"/>
              <a:gd name="connsiteY75" fmla="*/ 472440 h 1143000"/>
              <a:gd name="connsiteX76" fmla="*/ 115252 w 409575"/>
              <a:gd name="connsiteY76" fmla="*/ 501015 h 1143000"/>
              <a:gd name="connsiteX77" fmla="*/ 114300 w 409575"/>
              <a:gd name="connsiteY77" fmla="*/ 339090 h 1143000"/>
              <a:gd name="connsiteX78" fmla="*/ 154305 w 409575"/>
              <a:gd name="connsiteY78" fmla="*/ 691515 h 1143000"/>
              <a:gd name="connsiteX79" fmla="*/ 114300 w 409575"/>
              <a:gd name="connsiteY79" fmla="*/ 691515 h 1143000"/>
              <a:gd name="connsiteX80" fmla="*/ 114300 w 409575"/>
              <a:gd name="connsiteY80" fmla="*/ 530543 h 1143000"/>
              <a:gd name="connsiteX81" fmla="*/ 154305 w 409575"/>
              <a:gd name="connsiteY81" fmla="*/ 559118 h 1143000"/>
              <a:gd name="connsiteX82" fmla="*/ 154305 w 409575"/>
              <a:gd name="connsiteY82" fmla="*/ 691515 h 1143000"/>
              <a:gd name="connsiteX83" fmla="*/ 114300 w 409575"/>
              <a:gd name="connsiteY83" fmla="*/ 727710 h 1143000"/>
              <a:gd name="connsiteX84" fmla="*/ 139065 w 409575"/>
              <a:gd name="connsiteY84" fmla="*/ 728663 h 1143000"/>
              <a:gd name="connsiteX85" fmla="*/ 154305 w 409575"/>
              <a:gd name="connsiteY85" fmla="*/ 741998 h 1143000"/>
              <a:gd name="connsiteX86" fmla="*/ 154305 w 409575"/>
              <a:gd name="connsiteY86" fmla="*/ 879158 h 1143000"/>
              <a:gd name="connsiteX87" fmla="*/ 114300 w 409575"/>
              <a:gd name="connsiteY87" fmla="*/ 894398 h 1143000"/>
              <a:gd name="connsiteX88" fmla="*/ 114300 w 409575"/>
              <a:gd name="connsiteY88" fmla="*/ 727710 h 114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409575" h="1143000">
                <a:moveTo>
                  <a:pt x="417195" y="1149668"/>
                </a:moveTo>
                <a:cubicBezTo>
                  <a:pt x="417195" y="764858"/>
                  <a:pt x="417195" y="381953"/>
                  <a:pt x="417195" y="0"/>
                </a:cubicBezTo>
                <a:cubicBezTo>
                  <a:pt x="276225" y="0"/>
                  <a:pt x="139065" y="0"/>
                  <a:pt x="0" y="0"/>
                </a:cubicBezTo>
                <a:cubicBezTo>
                  <a:pt x="0" y="384810"/>
                  <a:pt x="0" y="766763"/>
                  <a:pt x="0" y="1149668"/>
                </a:cubicBezTo>
                <a:lnTo>
                  <a:pt x="417195" y="1149668"/>
                </a:lnTo>
                <a:close/>
                <a:moveTo>
                  <a:pt x="342900" y="1091565"/>
                </a:moveTo>
                <a:cubicBezTo>
                  <a:pt x="342900" y="1034415"/>
                  <a:pt x="342900" y="977265"/>
                  <a:pt x="342900" y="921068"/>
                </a:cubicBezTo>
                <a:cubicBezTo>
                  <a:pt x="382905" y="914400"/>
                  <a:pt x="383858" y="914400"/>
                  <a:pt x="383858" y="951548"/>
                </a:cubicBezTo>
                <a:cubicBezTo>
                  <a:pt x="383858" y="987743"/>
                  <a:pt x="383858" y="1023938"/>
                  <a:pt x="383858" y="1061085"/>
                </a:cubicBezTo>
                <a:cubicBezTo>
                  <a:pt x="382905" y="1096328"/>
                  <a:pt x="382905" y="1097280"/>
                  <a:pt x="342900" y="1091565"/>
                </a:cubicBezTo>
                <a:close/>
                <a:moveTo>
                  <a:pt x="382905" y="879158"/>
                </a:moveTo>
                <a:cubicBezTo>
                  <a:pt x="381000" y="906780"/>
                  <a:pt x="358140" y="887730"/>
                  <a:pt x="343852" y="894398"/>
                </a:cubicBezTo>
                <a:cubicBezTo>
                  <a:pt x="343852" y="838200"/>
                  <a:pt x="343852" y="784860"/>
                  <a:pt x="343852" y="727710"/>
                </a:cubicBezTo>
                <a:cubicBezTo>
                  <a:pt x="353377" y="727710"/>
                  <a:pt x="360998" y="725805"/>
                  <a:pt x="367665" y="728663"/>
                </a:cubicBezTo>
                <a:cubicBezTo>
                  <a:pt x="373380" y="730568"/>
                  <a:pt x="382905" y="737235"/>
                  <a:pt x="382905" y="741998"/>
                </a:cubicBezTo>
                <a:cubicBezTo>
                  <a:pt x="383858" y="787718"/>
                  <a:pt x="384810" y="833438"/>
                  <a:pt x="382905" y="879158"/>
                </a:cubicBezTo>
                <a:close/>
                <a:moveTo>
                  <a:pt x="342900" y="139065"/>
                </a:moveTo>
                <a:cubicBezTo>
                  <a:pt x="356235" y="139065"/>
                  <a:pt x="367665" y="139065"/>
                  <a:pt x="382905" y="139065"/>
                </a:cubicBezTo>
                <a:cubicBezTo>
                  <a:pt x="382905" y="168593"/>
                  <a:pt x="382905" y="197168"/>
                  <a:pt x="382905" y="225743"/>
                </a:cubicBezTo>
                <a:cubicBezTo>
                  <a:pt x="382905" y="240030"/>
                  <a:pt x="382905" y="254318"/>
                  <a:pt x="382905" y="268605"/>
                </a:cubicBezTo>
                <a:cubicBezTo>
                  <a:pt x="382905" y="305753"/>
                  <a:pt x="382905" y="305753"/>
                  <a:pt x="342900" y="301943"/>
                </a:cubicBezTo>
                <a:cubicBezTo>
                  <a:pt x="342900" y="246698"/>
                  <a:pt x="342900" y="193358"/>
                  <a:pt x="342900" y="139065"/>
                </a:cubicBezTo>
                <a:close/>
                <a:moveTo>
                  <a:pt x="382905" y="470535"/>
                </a:moveTo>
                <a:cubicBezTo>
                  <a:pt x="382905" y="506730"/>
                  <a:pt x="382905" y="506730"/>
                  <a:pt x="342900" y="501015"/>
                </a:cubicBezTo>
                <a:cubicBezTo>
                  <a:pt x="342900" y="447675"/>
                  <a:pt x="342900" y="393383"/>
                  <a:pt x="342900" y="340043"/>
                </a:cubicBezTo>
                <a:cubicBezTo>
                  <a:pt x="382905" y="333375"/>
                  <a:pt x="382905" y="333375"/>
                  <a:pt x="382905" y="370522"/>
                </a:cubicBezTo>
                <a:cubicBezTo>
                  <a:pt x="382905" y="403860"/>
                  <a:pt x="382905" y="437197"/>
                  <a:pt x="382905" y="470535"/>
                </a:cubicBezTo>
                <a:close/>
                <a:moveTo>
                  <a:pt x="342900" y="531495"/>
                </a:moveTo>
                <a:cubicBezTo>
                  <a:pt x="378142" y="521018"/>
                  <a:pt x="383858" y="523875"/>
                  <a:pt x="383858" y="559118"/>
                </a:cubicBezTo>
                <a:cubicBezTo>
                  <a:pt x="383858" y="601980"/>
                  <a:pt x="383858" y="645795"/>
                  <a:pt x="383858" y="690563"/>
                </a:cubicBezTo>
                <a:cubicBezTo>
                  <a:pt x="368617" y="690563"/>
                  <a:pt x="356235" y="690563"/>
                  <a:pt x="342900" y="690563"/>
                </a:cubicBezTo>
                <a:cubicBezTo>
                  <a:pt x="342900" y="637223"/>
                  <a:pt x="342900" y="584835"/>
                  <a:pt x="342900" y="531495"/>
                </a:cubicBezTo>
                <a:close/>
                <a:moveTo>
                  <a:pt x="263842" y="139065"/>
                </a:moveTo>
                <a:cubicBezTo>
                  <a:pt x="279083" y="139065"/>
                  <a:pt x="290512" y="139065"/>
                  <a:pt x="305752" y="139065"/>
                </a:cubicBezTo>
                <a:cubicBezTo>
                  <a:pt x="305752" y="177165"/>
                  <a:pt x="305752" y="214313"/>
                  <a:pt x="305752" y="250508"/>
                </a:cubicBezTo>
                <a:cubicBezTo>
                  <a:pt x="305752" y="260033"/>
                  <a:pt x="305752" y="268605"/>
                  <a:pt x="305752" y="278130"/>
                </a:cubicBezTo>
                <a:cubicBezTo>
                  <a:pt x="305752" y="303847"/>
                  <a:pt x="301942" y="307658"/>
                  <a:pt x="277177" y="302895"/>
                </a:cubicBezTo>
                <a:cubicBezTo>
                  <a:pt x="272415" y="301943"/>
                  <a:pt x="264795" y="294323"/>
                  <a:pt x="264795" y="289560"/>
                </a:cubicBezTo>
                <a:cubicBezTo>
                  <a:pt x="263842" y="240030"/>
                  <a:pt x="263842" y="190500"/>
                  <a:pt x="263842" y="139065"/>
                </a:cubicBezTo>
                <a:close/>
                <a:moveTo>
                  <a:pt x="284798" y="526733"/>
                </a:moveTo>
                <a:cubicBezTo>
                  <a:pt x="301942" y="526733"/>
                  <a:pt x="306705" y="533400"/>
                  <a:pt x="306705" y="549593"/>
                </a:cubicBezTo>
                <a:cubicBezTo>
                  <a:pt x="305752" y="596265"/>
                  <a:pt x="306705" y="641985"/>
                  <a:pt x="306705" y="691515"/>
                </a:cubicBezTo>
                <a:cubicBezTo>
                  <a:pt x="291465" y="691515"/>
                  <a:pt x="280035" y="691515"/>
                  <a:pt x="264795" y="691515"/>
                </a:cubicBezTo>
                <a:cubicBezTo>
                  <a:pt x="264795" y="661035"/>
                  <a:pt x="264795" y="631508"/>
                  <a:pt x="264795" y="602933"/>
                </a:cubicBezTo>
                <a:cubicBezTo>
                  <a:pt x="264795" y="585788"/>
                  <a:pt x="265748" y="567690"/>
                  <a:pt x="264795" y="550545"/>
                </a:cubicBezTo>
                <a:cubicBezTo>
                  <a:pt x="262890" y="534353"/>
                  <a:pt x="267652" y="526733"/>
                  <a:pt x="284798" y="526733"/>
                </a:cubicBezTo>
                <a:close/>
                <a:moveTo>
                  <a:pt x="230505" y="1012508"/>
                </a:moveTo>
                <a:cubicBezTo>
                  <a:pt x="230505" y="1034415"/>
                  <a:pt x="230505" y="1056323"/>
                  <a:pt x="230505" y="1079183"/>
                </a:cubicBezTo>
                <a:cubicBezTo>
                  <a:pt x="230505" y="1094423"/>
                  <a:pt x="220980" y="1094423"/>
                  <a:pt x="210502" y="1093470"/>
                </a:cubicBezTo>
                <a:cubicBezTo>
                  <a:pt x="200025" y="1093470"/>
                  <a:pt x="187642" y="1096328"/>
                  <a:pt x="187642" y="1079183"/>
                </a:cubicBezTo>
                <a:cubicBezTo>
                  <a:pt x="187642" y="1026795"/>
                  <a:pt x="187642" y="974408"/>
                  <a:pt x="187642" y="919163"/>
                </a:cubicBezTo>
                <a:cubicBezTo>
                  <a:pt x="202883" y="919163"/>
                  <a:pt x="215265" y="919163"/>
                  <a:pt x="230505" y="919163"/>
                </a:cubicBezTo>
                <a:cubicBezTo>
                  <a:pt x="230505" y="951548"/>
                  <a:pt x="230505" y="982027"/>
                  <a:pt x="230505" y="1012508"/>
                </a:cubicBezTo>
                <a:close/>
                <a:moveTo>
                  <a:pt x="187642" y="351472"/>
                </a:moveTo>
                <a:cubicBezTo>
                  <a:pt x="187642" y="346710"/>
                  <a:pt x="195262" y="340043"/>
                  <a:pt x="200977" y="338138"/>
                </a:cubicBezTo>
                <a:cubicBezTo>
                  <a:pt x="208598" y="336233"/>
                  <a:pt x="217170" y="337185"/>
                  <a:pt x="229552" y="337185"/>
                </a:cubicBezTo>
                <a:cubicBezTo>
                  <a:pt x="229552" y="390525"/>
                  <a:pt x="229552" y="440055"/>
                  <a:pt x="229552" y="490538"/>
                </a:cubicBezTo>
                <a:cubicBezTo>
                  <a:pt x="229552" y="506730"/>
                  <a:pt x="217170" y="504825"/>
                  <a:pt x="208598" y="502920"/>
                </a:cubicBezTo>
                <a:cubicBezTo>
                  <a:pt x="200977" y="501015"/>
                  <a:pt x="187642" y="495300"/>
                  <a:pt x="187642" y="490538"/>
                </a:cubicBezTo>
                <a:cubicBezTo>
                  <a:pt x="186690" y="443865"/>
                  <a:pt x="186690" y="398145"/>
                  <a:pt x="187642" y="351472"/>
                </a:cubicBezTo>
                <a:close/>
                <a:moveTo>
                  <a:pt x="187642" y="743903"/>
                </a:moveTo>
                <a:cubicBezTo>
                  <a:pt x="188595" y="715328"/>
                  <a:pt x="212408" y="733425"/>
                  <a:pt x="227648" y="727710"/>
                </a:cubicBezTo>
                <a:cubicBezTo>
                  <a:pt x="227648" y="783908"/>
                  <a:pt x="227648" y="837248"/>
                  <a:pt x="227648" y="893445"/>
                </a:cubicBezTo>
                <a:cubicBezTo>
                  <a:pt x="218123" y="893445"/>
                  <a:pt x="210502" y="893445"/>
                  <a:pt x="202883" y="893445"/>
                </a:cubicBezTo>
                <a:cubicBezTo>
                  <a:pt x="191452" y="894398"/>
                  <a:pt x="186690" y="889635"/>
                  <a:pt x="186690" y="878205"/>
                </a:cubicBezTo>
                <a:cubicBezTo>
                  <a:pt x="187642" y="833438"/>
                  <a:pt x="185737" y="787718"/>
                  <a:pt x="187642" y="743903"/>
                </a:cubicBezTo>
                <a:close/>
                <a:moveTo>
                  <a:pt x="114300" y="139065"/>
                </a:moveTo>
                <a:cubicBezTo>
                  <a:pt x="127635" y="139065"/>
                  <a:pt x="139065" y="139065"/>
                  <a:pt x="154305" y="139065"/>
                </a:cubicBezTo>
                <a:cubicBezTo>
                  <a:pt x="154305" y="170498"/>
                  <a:pt x="154305" y="200025"/>
                  <a:pt x="154305" y="230505"/>
                </a:cubicBezTo>
                <a:cubicBezTo>
                  <a:pt x="154305" y="243840"/>
                  <a:pt x="154305" y="256223"/>
                  <a:pt x="154305" y="269558"/>
                </a:cubicBezTo>
                <a:cubicBezTo>
                  <a:pt x="154305" y="306705"/>
                  <a:pt x="154305" y="306705"/>
                  <a:pt x="114300" y="301943"/>
                </a:cubicBezTo>
                <a:cubicBezTo>
                  <a:pt x="114300" y="248603"/>
                  <a:pt x="114300" y="195263"/>
                  <a:pt x="114300" y="139065"/>
                </a:cubicBezTo>
                <a:close/>
                <a:moveTo>
                  <a:pt x="114300" y="339090"/>
                </a:moveTo>
                <a:cubicBezTo>
                  <a:pt x="120015" y="338138"/>
                  <a:pt x="124777" y="338138"/>
                  <a:pt x="130492" y="337185"/>
                </a:cubicBezTo>
                <a:cubicBezTo>
                  <a:pt x="148590" y="334328"/>
                  <a:pt x="156210" y="340995"/>
                  <a:pt x="155258" y="360997"/>
                </a:cubicBezTo>
                <a:cubicBezTo>
                  <a:pt x="154305" y="398145"/>
                  <a:pt x="155258" y="435293"/>
                  <a:pt x="155258" y="472440"/>
                </a:cubicBezTo>
                <a:cubicBezTo>
                  <a:pt x="155258" y="506730"/>
                  <a:pt x="152400" y="508635"/>
                  <a:pt x="115252" y="501015"/>
                </a:cubicBezTo>
                <a:cubicBezTo>
                  <a:pt x="114300" y="447675"/>
                  <a:pt x="114300" y="394335"/>
                  <a:pt x="114300" y="339090"/>
                </a:cubicBezTo>
                <a:close/>
                <a:moveTo>
                  <a:pt x="154305" y="691515"/>
                </a:moveTo>
                <a:cubicBezTo>
                  <a:pt x="139065" y="691515"/>
                  <a:pt x="127635" y="691515"/>
                  <a:pt x="114300" y="691515"/>
                </a:cubicBezTo>
                <a:cubicBezTo>
                  <a:pt x="114300" y="637223"/>
                  <a:pt x="114300" y="583883"/>
                  <a:pt x="114300" y="530543"/>
                </a:cubicBezTo>
                <a:cubicBezTo>
                  <a:pt x="150495" y="521018"/>
                  <a:pt x="154305" y="523875"/>
                  <a:pt x="154305" y="559118"/>
                </a:cubicBezTo>
                <a:cubicBezTo>
                  <a:pt x="154305" y="603885"/>
                  <a:pt x="154305" y="646748"/>
                  <a:pt x="154305" y="691515"/>
                </a:cubicBezTo>
                <a:close/>
                <a:moveTo>
                  <a:pt x="114300" y="727710"/>
                </a:moveTo>
                <a:cubicBezTo>
                  <a:pt x="123825" y="727710"/>
                  <a:pt x="132398" y="725805"/>
                  <a:pt x="139065" y="728663"/>
                </a:cubicBezTo>
                <a:cubicBezTo>
                  <a:pt x="144780" y="730568"/>
                  <a:pt x="154305" y="737235"/>
                  <a:pt x="154305" y="741998"/>
                </a:cubicBezTo>
                <a:cubicBezTo>
                  <a:pt x="155258" y="787718"/>
                  <a:pt x="157162" y="833438"/>
                  <a:pt x="154305" y="879158"/>
                </a:cubicBezTo>
                <a:cubicBezTo>
                  <a:pt x="152400" y="906780"/>
                  <a:pt x="129540" y="887730"/>
                  <a:pt x="114300" y="894398"/>
                </a:cubicBezTo>
                <a:cubicBezTo>
                  <a:pt x="114300" y="837248"/>
                  <a:pt x="114300" y="783908"/>
                  <a:pt x="114300" y="727710"/>
                </a:cubicBezTo>
                <a:close/>
              </a:path>
            </a:pathLst>
          </a:custGeom>
          <a:solidFill>
            <a:srgbClr val="82C65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cs"/>
            </a:endParaRPr>
          </a:p>
        </p:txBody>
      </p:sp>
      <p:sp>
        <p:nvSpPr>
          <p:cNvPr id="15" name="Freeform: Shape 14">
            <a:extLst>
              <a:ext uri="{FF2B5EF4-FFF2-40B4-BE49-F238E27FC236}">
                <a16:creationId xmlns:a16="http://schemas.microsoft.com/office/drawing/2014/main" id="{218AA821-35AE-5733-0F52-A4EA3B7491DA}"/>
              </a:ext>
            </a:extLst>
          </p:cNvPr>
          <p:cNvSpPr/>
          <p:nvPr/>
        </p:nvSpPr>
        <p:spPr>
          <a:xfrm>
            <a:off x="5822360" y="3782656"/>
            <a:ext cx="385984" cy="992531"/>
          </a:xfrm>
          <a:custGeom>
            <a:avLst/>
            <a:gdLst>
              <a:gd name="connsiteX0" fmla="*/ 0 w 466725"/>
              <a:gd name="connsiteY0" fmla="*/ 1203008 h 1200150"/>
              <a:gd name="connsiteX1" fmla="*/ 468630 w 466725"/>
              <a:gd name="connsiteY1" fmla="*/ 1203008 h 1200150"/>
              <a:gd name="connsiteX2" fmla="*/ 464820 w 466725"/>
              <a:gd name="connsiteY2" fmla="*/ 1182053 h 1200150"/>
              <a:gd name="connsiteX3" fmla="*/ 464820 w 466725"/>
              <a:gd name="connsiteY3" fmla="*/ 32385 h 1200150"/>
              <a:gd name="connsiteX4" fmla="*/ 464820 w 466725"/>
              <a:gd name="connsiteY4" fmla="*/ 0 h 1200150"/>
              <a:gd name="connsiteX5" fmla="*/ 0 w 466725"/>
              <a:gd name="connsiteY5" fmla="*/ 0 h 1200150"/>
              <a:gd name="connsiteX6" fmla="*/ 0 w 466725"/>
              <a:gd name="connsiteY6" fmla="*/ 29528 h 1200150"/>
              <a:gd name="connsiteX7" fmla="*/ 0 w 466725"/>
              <a:gd name="connsiteY7" fmla="*/ 1183958 h 1200150"/>
              <a:gd name="connsiteX8" fmla="*/ 0 w 466725"/>
              <a:gd name="connsiteY8" fmla="*/ 1203008 h 1200150"/>
              <a:gd name="connsiteX9" fmla="*/ 110490 w 466725"/>
              <a:gd name="connsiteY9" fmla="*/ 892493 h 1200150"/>
              <a:gd name="connsiteX10" fmla="*/ 41910 w 466725"/>
              <a:gd name="connsiteY10" fmla="*/ 892493 h 1200150"/>
              <a:gd name="connsiteX11" fmla="*/ 41910 w 466725"/>
              <a:gd name="connsiteY11" fmla="*/ 825818 h 1200150"/>
              <a:gd name="connsiteX12" fmla="*/ 110490 w 466725"/>
              <a:gd name="connsiteY12" fmla="*/ 825818 h 1200150"/>
              <a:gd name="connsiteX13" fmla="*/ 110490 w 466725"/>
              <a:gd name="connsiteY13" fmla="*/ 892493 h 1200150"/>
              <a:gd name="connsiteX14" fmla="*/ 204788 w 466725"/>
              <a:gd name="connsiteY14" fmla="*/ 892493 h 1200150"/>
              <a:gd name="connsiteX15" fmla="*/ 146685 w 466725"/>
              <a:gd name="connsiteY15" fmla="*/ 892493 h 1200150"/>
              <a:gd name="connsiteX16" fmla="*/ 146685 w 466725"/>
              <a:gd name="connsiteY16" fmla="*/ 824865 h 1200150"/>
              <a:gd name="connsiteX17" fmla="*/ 204788 w 466725"/>
              <a:gd name="connsiteY17" fmla="*/ 824865 h 1200150"/>
              <a:gd name="connsiteX18" fmla="*/ 204788 w 466725"/>
              <a:gd name="connsiteY18" fmla="*/ 892493 h 1200150"/>
              <a:gd name="connsiteX19" fmla="*/ 206692 w 466725"/>
              <a:gd name="connsiteY19" fmla="*/ 673418 h 1200150"/>
              <a:gd name="connsiteX20" fmla="*/ 206692 w 466725"/>
              <a:gd name="connsiteY20" fmla="*/ 701040 h 1200150"/>
              <a:gd name="connsiteX21" fmla="*/ 195263 w 466725"/>
              <a:gd name="connsiteY21" fmla="*/ 702945 h 1200150"/>
              <a:gd name="connsiteX22" fmla="*/ 144780 w 466725"/>
              <a:gd name="connsiteY22" fmla="*/ 652463 h 1200150"/>
              <a:gd name="connsiteX23" fmla="*/ 164782 w 466725"/>
              <a:gd name="connsiteY23" fmla="*/ 632460 h 1200150"/>
              <a:gd name="connsiteX24" fmla="*/ 206692 w 466725"/>
              <a:gd name="connsiteY24" fmla="*/ 673418 h 1200150"/>
              <a:gd name="connsiteX25" fmla="*/ 309563 w 466725"/>
              <a:gd name="connsiteY25" fmla="*/ 892493 h 1200150"/>
              <a:gd name="connsiteX26" fmla="*/ 252413 w 466725"/>
              <a:gd name="connsiteY26" fmla="*/ 892493 h 1200150"/>
              <a:gd name="connsiteX27" fmla="*/ 252413 w 466725"/>
              <a:gd name="connsiteY27" fmla="*/ 824865 h 1200150"/>
              <a:gd name="connsiteX28" fmla="*/ 309563 w 466725"/>
              <a:gd name="connsiteY28" fmla="*/ 824865 h 1200150"/>
              <a:gd name="connsiteX29" fmla="*/ 309563 w 466725"/>
              <a:gd name="connsiteY29" fmla="*/ 892493 h 1200150"/>
              <a:gd name="connsiteX30" fmla="*/ 311467 w 466725"/>
              <a:gd name="connsiteY30" fmla="*/ 701993 h 1200150"/>
              <a:gd name="connsiteX31" fmla="*/ 250507 w 466725"/>
              <a:gd name="connsiteY31" fmla="*/ 701993 h 1200150"/>
              <a:gd name="connsiteX32" fmla="*/ 251460 w 466725"/>
              <a:gd name="connsiteY32" fmla="*/ 644843 h 1200150"/>
              <a:gd name="connsiteX33" fmla="*/ 264795 w 466725"/>
              <a:gd name="connsiteY33" fmla="*/ 633413 h 1200150"/>
              <a:gd name="connsiteX34" fmla="*/ 311467 w 466725"/>
              <a:gd name="connsiteY34" fmla="*/ 672465 h 1200150"/>
              <a:gd name="connsiteX35" fmla="*/ 311467 w 466725"/>
              <a:gd name="connsiteY35" fmla="*/ 701993 h 1200150"/>
              <a:gd name="connsiteX36" fmla="*/ 404813 w 466725"/>
              <a:gd name="connsiteY36" fmla="*/ 892493 h 1200150"/>
              <a:gd name="connsiteX37" fmla="*/ 347663 w 466725"/>
              <a:gd name="connsiteY37" fmla="*/ 892493 h 1200150"/>
              <a:gd name="connsiteX38" fmla="*/ 347663 w 466725"/>
              <a:gd name="connsiteY38" fmla="*/ 824865 h 1200150"/>
              <a:gd name="connsiteX39" fmla="*/ 404813 w 466725"/>
              <a:gd name="connsiteY39" fmla="*/ 824865 h 1200150"/>
              <a:gd name="connsiteX40" fmla="*/ 404813 w 466725"/>
              <a:gd name="connsiteY40" fmla="*/ 892493 h 1200150"/>
              <a:gd name="connsiteX41" fmla="*/ 404813 w 466725"/>
              <a:gd name="connsiteY41" fmla="*/ 797243 h 1200150"/>
              <a:gd name="connsiteX42" fmla="*/ 346710 w 466725"/>
              <a:gd name="connsiteY42" fmla="*/ 797243 h 1200150"/>
              <a:gd name="connsiteX43" fmla="*/ 345757 w 466725"/>
              <a:gd name="connsiteY43" fmla="*/ 779145 h 1200150"/>
              <a:gd name="connsiteX44" fmla="*/ 404813 w 466725"/>
              <a:gd name="connsiteY44" fmla="*/ 731520 h 1200150"/>
              <a:gd name="connsiteX45" fmla="*/ 404813 w 466725"/>
              <a:gd name="connsiteY45" fmla="*/ 797243 h 1200150"/>
              <a:gd name="connsiteX46" fmla="*/ 405765 w 466725"/>
              <a:gd name="connsiteY46" fmla="*/ 701993 h 1200150"/>
              <a:gd name="connsiteX47" fmla="*/ 345757 w 466725"/>
              <a:gd name="connsiteY47" fmla="*/ 701993 h 1200150"/>
              <a:gd name="connsiteX48" fmla="*/ 345757 w 466725"/>
              <a:gd name="connsiteY48" fmla="*/ 643890 h 1200150"/>
              <a:gd name="connsiteX49" fmla="*/ 355282 w 466725"/>
              <a:gd name="connsiteY49" fmla="*/ 634365 h 1200150"/>
              <a:gd name="connsiteX50" fmla="*/ 404813 w 466725"/>
              <a:gd name="connsiteY50" fmla="*/ 634365 h 1200150"/>
              <a:gd name="connsiteX51" fmla="*/ 405765 w 466725"/>
              <a:gd name="connsiteY51" fmla="*/ 701993 h 1200150"/>
              <a:gd name="connsiteX52" fmla="*/ 405765 w 466725"/>
              <a:gd name="connsiteY52" fmla="*/ 444818 h 1200150"/>
              <a:gd name="connsiteX53" fmla="*/ 405765 w 466725"/>
              <a:gd name="connsiteY53" fmla="*/ 513398 h 1200150"/>
              <a:gd name="connsiteX54" fmla="*/ 358140 w 466725"/>
              <a:gd name="connsiteY54" fmla="*/ 512445 h 1200150"/>
              <a:gd name="connsiteX55" fmla="*/ 345757 w 466725"/>
              <a:gd name="connsiteY55" fmla="*/ 500063 h 1200150"/>
              <a:gd name="connsiteX56" fmla="*/ 344805 w 466725"/>
              <a:gd name="connsiteY56" fmla="*/ 443865 h 1200150"/>
              <a:gd name="connsiteX57" fmla="*/ 405765 w 466725"/>
              <a:gd name="connsiteY57" fmla="*/ 444818 h 1200150"/>
              <a:gd name="connsiteX58" fmla="*/ 404813 w 466725"/>
              <a:gd name="connsiteY58" fmla="*/ 321945 h 1200150"/>
              <a:gd name="connsiteX59" fmla="*/ 346710 w 466725"/>
              <a:gd name="connsiteY59" fmla="*/ 321945 h 1200150"/>
              <a:gd name="connsiteX60" fmla="*/ 346710 w 466725"/>
              <a:gd name="connsiteY60" fmla="*/ 254318 h 1200150"/>
              <a:gd name="connsiteX61" fmla="*/ 404813 w 466725"/>
              <a:gd name="connsiteY61" fmla="*/ 254318 h 1200150"/>
              <a:gd name="connsiteX62" fmla="*/ 404813 w 466725"/>
              <a:gd name="connsiteY62" fmla="*/ 321945 h 1200150"/>
              <a:gd name="connsiteX63" fmla="*/ 404813 w 466725"/>
              <a:gd name="connsiteY63" fmla="*/ 159068 h 1200150"/>
              <a:gd name="connsiteX64" fmla="*/ 404813 w 466725"/>
              <a:gd name="connsiteY64" fmla="*/ 224790 h 1200150"/>
              <a:gd name="connsiteX65" fmla="*/ 346710 w 466725"/>
              <a:gd name="connsiteY65" fmla="*/ 224790 h 1200150"/>
              <a:gd name="connsiteX66" fmla="*/ 345757 w 466725"/>
              <a:gd name="connsiteY66" fmla="*/ 207645 h 1200150"/>
              <a:gd name="connsiteX67" fmla="*/ 404813 w 466725"/>
              <a:gd name="connsiteY67" fmla="*/ 159068 h 1200150"/>
              <a:gd name="connsiteX68" fmla="*/ 346710 w 466725"/>
              <a:gd name="connsiteY68" fmla="*/ 349568 h 1200150"/>
              <a:gd name="connsiteX69" fmla="*/ 403860 w 466725"/>
              <a:gd name="connsiteY69" fmla="*/ 349568 h 1200150"/>
              <a:gd name="connsiteX70" fmla="*/ 403860 w 466725"/>
              <a:gd name="connsiteY70" fmla="*/ 415290 h 1200150"/>
              <a:gd name="connsiteX71" fmla="*/ 399097 w 466725"/>
              <a:gd name="connsiteY71" fmla="*/ 417195 h 1200150"/>
              <a:gd name="connsiteX72" fmla="*/ 346710 w 466725"/>
              <a:gd name="connsiteY72" fmla="*/ 349568 h 1200150"/>
              <a:gd name="connsiteX73" fmla="*/ 348615 w 466725"/>
              <a:gd name="connsiteY73" fmla="*/ 544830 h 1200150"/>
              <a:gd name="connsiteX74" fmla="*/ 405765 w 466725"/>
              <a:gd name="connsiteY74" fmla="*/ 534353 h 1200150"/>
              <a:gd name="connsiteX75" fmla="*/ 405765 w 466725"/>
              <a:gd name="connsiteY75" fmla="*/ 593408 h 1200150"/>
              <a:gd name="connsiteX76" fmla="*/ 403860 w 466725"/>
              <a:gd name="connsiteY76" fmla="*/ 611505 h 1200150"/>
              <a:gd name="connsiteX77" fmla="*/ 348615 w 466725"/>
              <a:gd name="connsiteY77" fmla="*/ 602933 h 1200150"/>
              <a:gd name="connsiteX78" fmla="*/ 348615 w 466725"/>
              <a:gd name="connsiteY78" fmla="*/ 544830 h 1200150"/>
              <a:gd name="connsiteX79" fmla="*/ 306705 w 466725"/>
              <a:gd name="connsiteY79" fmla="*/ 605790 h 1200150"/>
              <a:gd name="connsiteX80" fmla="*/ 258127 w 466725"/>
              <a:gd name="connsiteY80" fmla="*/ 607695 h 1200150"/>
              <a:gd name="connsiteX81" fmla="*/ 251460 w 466725"/>
              <a:gd name="connsiteY81" fmla="*/ 595313 h 1200150"/>
              <a:gd name="connsiteX82" fmla="*/ 251460 w 466725"/>
              <a:gd name="connsiteY82" fmla="*/ 570548 h 1200150"/>
              <a:gd name="connsiteX83" fmla="*/ 284797 w 466725"/>
              <a:gd name="connsiteY83" fmla="*/ 537210 h 1200150"/>
              <a:gd name="connsiteX84" fmla="*/ 314325 w 466725"/>
              <a:gd name="connsiteY84" fmla="*/ 575310 h 1200150"/>
              <a:gd name="connsiteX85" fmla="*/ 306705 w 466725"/>
              <a:gd name="connsiteY85" fmla="*/ 605790 h 1200150"/>
              <a:gd name="connsiteX86" fmla="*/ 252413 w 466725"/>
              <a:gd name="connsiteY86" fmla="*/ 254318 h 1200150"/>
              <a:gd name="connsiteX87" fmla="*/ 309563 w 466725"/>
              <a:gd name="connsiteY87" fmla="*/ 254318 h 1200150"/>
              <a:gd name="connsiteX88" fmla="*/ 309563 w 466725"/>
              <a:gd name="connsiteY88" fmla="*/ 321945 h 1200150"/>
              <a:gd name="connsiteX89" fmla="*/ 252413 w 466725"/>
              <a:gd name="connsiteY89" fmla="*/ 321945 h 1200150"/>
              <a:gd name="connsiteX90" fmla="*/ 252413 w 466725"/>
              <a:gd name="connsiteY90" fmla="*/ 254318 h 1200150"/>
              <a:gd name="connsiteX91" fmla="*/ 253365 w 466725"/>
              <a:gd name="connsiteY91" fmla="*/ 349568 h 1200150"/>
              <a:gd name="connsiteX92" fmla="*/ 309563 w 466725"/>
              <a:gd name="connsiteY92" fmla="*/ 349568 h 1200150"/>
              <a:gd name="connsiteX93" fmla="*/ 309563 w 466725"/>
              <a:gd name="connsiteY93" fmla="*/ 414338 h 1200150"/>
              <a:gd name="connsiteX94" fmla="*/ 304800 w 466725"/>
              <a:gd name="connsiteY94" fmla="*/ 417195 h 1200150"/>
              <a:gd name="connsiteX95" fmla="*/ 253365 w 466725"/>
              <a:gd name="connsiteY95" fmla="*/ 349568 h 1200150"/>
              <a:gd name="connsiteX96" fmla="*/ 254317 w 466725"/>
              <a:gd name="connsiteY96" fmla="*/ 736283 h 1200150"/>
              <a:gd name="connsiteX97" fmla="*/ 310515 w 466725"/>
              <a:gd name="connsiteY97" fmla="*/ 725805 h 1200150"/>
              <a:gd name="connsiteX98" fmla="*/ 310515 w 466725"/>
              <a:gd name="connsiteY98" fmla="*/ 799147 h 1200150"/>
              <a:gd name="connsiteX99" fmla="*/ 255270 w 466725"/>
              <a:gd name="connsiteY99" fmla="*/ 793433 h 1200150"/>
              <a:gd name="connsiteX100" fmla="*/ 254317 w 466725"/>
              <a:gd name="connsiteY100" fmla="*/ 736283 h 1200150"/>
              <a:gd name="connsiteX101" fmla="*/ 201930 w 466725"/>
              <a:gd name="connsiteY101" fmla="*/ 605790 h 1200150"/>
              <a:gd name="connsiteX102" fmla="*/ 153352 w 466725"/>
              <a:gd name="connsiteY102" fmla="*/ 607695 h 1200150"/>
              <a:gd name="connsiteX103" fmla="*/ 146685 w 466725"/>
              <a:gd name="connsiteY103" fmla="*/ 595313 h 1200150"/>
              <a:gd name="connsiteX104" fmla="*/ 145732 w 466725"/>
              <a:gd name="connsiteY104" fmla="*/ 559118 h 1200150"/>
              <a:gd name="connsiteX105" fmla="*/ 169545 w 466725"/>
              <a:gd name="connsiteY105" fmla="*/ 536258 h 1200150"/>
              <a:gd name="connsiteX106" fmla="*/ 208597 w 466725"/>
              <a:gd name="connsiteY106" fmla="*/ 574358 h 1200150"/>
              <a:gd name="connsiteX107" fmla="*/ 201930 w 466725"/>
              <a:gd name="connsiteY107" fmla="*/ 605790 h 1200150"/>
              <a:gd name="connsiteX108" fmla="*/ 145732 w 466725"/>
              <a:gd name="connsiteY108" fmla="*/ 167640 h 1200150"/>
              <a:gd name="connsiteX109" fmla="*/ 157163 w 466725"/>
              <a:gd name="connsiteY109" fmla="*/ 158115 h 1200150"/>
              <a:gd name="connsiteX110" fmla="*/ 204788 w 466725"/>
              <a:gd name="connsiteY110" fmla="*/ 158115 h 1200150"/>
              <a:gd name="connsiteX111" fmla="*/ 204788 w 466725"/>
              <a:gd name="connsiteY111" fmla="*/ 226695 h 1200150"/>
              <a:gd name="connsiteX112" fmla="*/ 144780 w 466725"/>
              <a:gd name="connsiteY112" fmla="*/ 226695 h 1200150"/>
              <a:gd name="connsiteX113" fmla="*/ 145732 w 466725"/>
              <a:gd name="connsiteY113" fmla="*/ 167640 h 1200150"/>
              <a:gd name="connsiteX114" fmla="*/ 204788 w 466725"/>
              <a:gd name="connsiteY114" fmla="*/ 254318 h 1200150"/>
              <a:gd name="connsiteX115" fmla="*/ 204788 w 466725"/>
              <a:gd name="connsiteY115" fmla="*/ 320993 h 1200150"/>
              <a:gd name="connsiteX116" fmla="*/ 146685 w 466725"/>
              <a:gd name="connsiteY116" fmla="*/ 320993 h 1200150"/>
              <a:gd name="connsiteX117" fmla="*/ 146685 w 466725"/>
              <a:gd name="connsiteY117" fmla="*/ 254318 h 1200150"/>
              <a:gd name="connsiteX118" fmla="*/ 204788 w 466725"/>
              <a:gd name="connsiteY118" fmla="*/ 254318 h 1200150"/>
              <a:gd name="connsiteX119" fmla="*/ 144780 w 466725"/>
              <a:gd name="connsiteY119" fmla="*/ 349568 h 1200150"/>
              <a:gd name="connsiteX120" fmla="*/ 205740 w 466725"/>
              <a:gd name="connsiteY120" fmla="*/ 349568 h 1200150"/>
              <a:gd name="connsiteX121" fmla="*/ 204788 w 466725"/>
              <a:gd name="connsiteY121" fmla="*/ 407670 h 1200150"/>
              <a:gd name="connsiteX122" fmla="*/ 194310 w 466725"/>
              <a:gd name="connsiteY122" fmla="*/ 418148 h 1200150"/>
              <a:gd name="connsiteX123" fmla="*/ 144780 w 466725"/>
              <a:gd name="connsiteY123" fmla="*/ 377190 h 1200150"/>
              <a:gd name="connsiteX124" fmla="*/ 144780 w 466725"/>
              <a:gd name="connsiteY124" fmla="*/ 349568 h 1200150"/>
              <a:gd name="connsiteX125" fmla="*/ 148590 w 466725"/>
              <a:gd name="connsiteY125" fmla="*/ 451485 h 1200150"/>
              <a:gd name="connsiteX126" fmla="*/ 204788 w 466725"/>
              <a:gd name="connsiteY126" fmla="*/ 441008 h 1200150"/>
              <a:gd name="connsiteX127" fmla="*/ 204788 w 466725"/>
              <a:gd name="connsiteY127" fmla="*/ 515303 h 1200150"/>
              <a:gd name="connsiteX128" fmla="*/ 148590 w 466725"/>
              <a:gd name="connsiteY128" fmla="*/ 506730 h 1200150"/>
              <a:gd name="connsiteX129" fmla="*/ 148590 w 466725"/>
              <a:gd name="connsiteY129" fmla="*/ 451485 h 1200150"/>
              <a:gd name="connsiteX130" fmla="*/ 112395 w 466725"/>
              <a:gd name="connsiteY130" fmla="*/ 782003 h 1200150"/>
              <a:gd name="connsiteX131" fmla="*/ 110490 w 466725"/>
              <a:gd name="connsiteY131" fmla="*/ 797243 h 1200150"/>
              <a:gd name="connsiteX132" fmla="*/ 89535 w 466725"/>
              <a:gd name="connsiteY132" fmla="*/ 798195 h 1200150"/>
              <a:gd name="connsiteX133" fmla="*/ 39052 w 466725"/>
              <a:gd name="connsiteY133" fmla="*/ 745808 h 1200150"/>
              <a:gd name="connsiteX134" fmla="*/ 56197 w 466725"/>
              <a:gd name="connsiteY134" fmla="*/ 727710 h 1200150"/>
              <a:gd name="connsiteX135" fmla="*/ 112395 w 466725"/>
              <a:gd name="connsiteY135" fmla="*/ 782003 h 1200150"/>
              <a:gd name="connsiteX136" fmla="*/ 74295 w 466725"/>
              <a:gd name="connsiteY136" fmla="*/ 609600 h 1200150"/>
              <a:gd name="connsiteX137" fmla="*/ 40005 w 466725"/>
              <a:gd name="connsiteY137" fmla="*/ 572453 h 1200150"/>
              <a:gd name="connsiteX138" fmla="*/ 78105 w 466725"/>
              <a:gd name="connsiteY138" fmla="*/ 537210 h 1200150"/>
              <a:gd name="connsiteX139" fmla="*/ 112395 w 466725"/>
              <a:gd name="connsiteY139" fmla="*/ 574358 h 1200150"/>
              <a:gd name="connsiteX140" fmla="*/ 74295 w 466725"/>
              <a:gd name="connsiteY140" fmla="*/ 609600 h 1200150"/>
              <a:gd name="connsiteX141" fmla="*/ 112395 w 466725"/>
              <a:gd name="connsiteY141" fmla="*/ 480060 h 1200150"/>
              <a:gd name="connsiteX142" fmla="*/ 75247 w 466725"/>
              <a:gd name="connsiteY142" fmla="*/ 513398 h 1200150"/>
              <a:gd name="connsiteX143" fmla="*/ 40005 w 466725"/>
              <a:gd name="connsiteY143" fmla="*/ 477203 h 1200150"/>
              <a:gd name="connsiteX144" fmla="*/ 76200 w 466725"/>
              <a:gd name="connsiteY144" fmla="*/ 442913 h 1200150"/>
              <a:gd name="connsiteX145" fmla="*/ 112395 w 466725"/>
              <a:gd name="connsiteY145" fmla="*/ 480060 h 1200150"/>
              <a:gd name="connsiteX146" fmla="*/ 41910 w 466725"/>
              <a:gd name="connsiteY146" fmla="*/ 320993 h 1200150"/>
              <a:gd name="connsiteX147" fmla="*/ 41910 w 466725"/>
              <a:gd name="connsiteY147" fmla="*/ 252413 h 1200150"/>
              <a:gd name="connsiteX148" fmla="*/ 109538 w 466725"/>
              <a:gd name="connsiteY148" fmla="*/ 252413 h 1200150"/>
              <a:gd name="connsiteX149" fmla="*/ 109538 w 466725"/>
              <a:gd name="connsiteY149" fmla="*/ 320993 h 1200150"/>
              <a:gd name="connsiteX150" fmla="*/ 41910 w 466725"/>
              <a:gd name="connsiteY150" fmla="*/ 320993 h 1200150"/>
              <a:gd name="connsiteX151" fmla="*/ 40957 w 466725"/>
              <a:gd name="connsiteY151" fmla="*/ 169545 h 1200150"/>
              <a:gd name="connsiteX152" fmla="*/ 91440 w 466725"/>
              <a:gd name="connsiteY152" fmla="*/ 158115 h 1200150"/>
              <a:gd name="connsiteX153" fmla="*/ 111442 w 466725"/>
              <a:gd name="connsiteY153" fmla="*/ 171450 h 1200150"/>
              <a:gd name="connsiteX154" fmla="*/ 111442 w 466725"/>
              <a:gd name="connsiteY154" fmla="*/ 226695 h 1200150"/>
              <a:gd name="connsiteX155" fmla="*/ 87630 w 466725"/>
              <a:gd name="connsiteY155" fmla="*/ 227648 h 1200150"/>
              <a:gd name="connsiteX156" fmla="*/ 39052 w 466725"/>
              <a:gd name="connsiteY156" fmla="*/ 227648 h 1200150"/>
              <a:gd name="connsiteX157" fmla="*/ 40957 w 466725"/>
              <a:gd name="connsiteY157" fmla="*/ 169545 h 120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466725" h="1200150">
                <a:moveTo>
                  <a:pt x="0" y="1203008"/>
                </a:moveTo>
                <a:lnTo>
                  <a:pt x="468630" y="1203008"/>
                </a:lnTo>
                <a:cubicBezTo>
                  <a:pt x="466725" y="1197293"/>
                  <a:pt x="464820" y="1189673"/>
                  <a:pt x="464820" y="1182053"/>
                </a:cubicBezTo>
                <a:cubicBezTo>
                  <a:pt x="464820" y="799147"/>
                  <a:pt x="464820" y="415290"/>
                  <a:pt x="464820" y="32385"/>
                </a:cubicBezTo>
                <a:cubicBezTo>
                  <a:pt x="464820" y="21908"/>
                  <a:pt x="464820" y="11430"/>
                  <a:pt x="464820" y="0"/>
                </a:cubicBezTo>
                <a:cubicBezTo>
                  <a:pt x="308610" y="0"/>
                  <a:pt x="156210" y="0"/>
                  <a:pt x="0" y="0"/>
                </a:cubicBezTo>
                <a:cubicBezTo>
                  <a:pt x="0" y="10478"/>
                  <a:pt x="0" y="20003"/>
                  <a:pt x="0" y="29528"/>
                </a:cubicBezTo>
                <a:cubicBezTo>
                  <a:pt x="0" y="414338"/>
                  <a:pt x="0" y="799147"/>
                  <a:pt x="0" y="1183958"/>
                </a:cubicBezTo>
                <a:cubicBezTo>
                  <a:pt x="952" y="1189673"/>
                  <a:pt x="1905" y="1196340"/>
                  <a:pt x="0" y="1203008"/>
                </a:cubicBezTo>
                <a:close/>
                <a:moveTo>
                  <a:pt x="110490" y="892493"/>
                </a:moveTo>
                <a:cubicBezTo>
                  <a:pt x="87630" y="892493"/>
                  <a:pt x="65722" y="892493"/>
                  <a:pt x="41910" y="892493"/>
                </a:cubicBezTo>
                <a:cubicBezTo>
                  <a:pt x="41910" y="870585"/>
                  <a:pt x="41910" y="848678"/>
                  <a:pt x="41910" y="825818"/>
                </a:cubicBezTo>
                <a:cubicBezTo>
                  <a:pt x="64770" y="825818"/>
                  <a:pt x="86677" y="825818"/>
                  <a:pt x="110490" y="825818"/>
                </a:cubicBezTo>
                <a:cubicBezTo>
                  <a:pt x="110490" y="847725"/>
                  <a:pt x="110490" y="869633"/>
                  <a:pt x="110490" y="892493"/>
                </a:cubicBezTo>
                <a:close/>
                <a:moveTo>
                  <a:pt x="204788" y="892493"/>
                </a:moveTo>
                <a:cubicBezTo>
                  <a:pt x="184785" y="892493"/>
                  <a:pt x="166688" y="892493"/>
                  <a:pt x="146685" y="892493"/>
                </a:cubicBezTo>
                <a:cubicBezTo>
                  <a:pt x="146685" y="870585"/>
                  <a:pt x="146685" y="848678"/>
                  <a:pt x="146685" y="824865"/>
                </a:cubicBezTo>
                <a:cubicBezTo>
                  <a:pt x="165735" y="824865"/>
                  <a:pt x="184785" y="824865"/>
                  <a:pt x="204788" y="824865"/>
                </a:cubicBezTo>
                <a:cubicBezTo>
                  <a:pt x="204788" y="848678"/>
                  <a:pt x="204788" y="869633"/>
                  <a:pt x="204788" y="892493"/>
                </a:cubicBezTo>
                <a:close/>
                <a:moveTo>
                  <a:pt x="206692" y="673418"/>
                </a:moveTo>
                <a:cubicBezTo>
                  <a:pt x="206692" y="681990"/>
                  <a:pt x="206692" y="691515"/>
                  <a:pt x="206692" y="701040"/>
                </a:cubicBezTo>
                <a:cubicBezTo>
                  <a:pt x="200025" y="701993"/>
                  <a:pt x="198120" y="702945"/>
                  <a:pt x="195263" y="702945"/>
                </a:cubicBezTo>
                <a:cubicBezTo>
                  <a:pt x="136207" y="701993"/>
                  <a:pt x="146685" y="712470"/>
                  <a:pt x="144780" y="652463"/>
                </a:cubicBezTo>
                <a:cubicBezTo>
                  <a:pt x="144780" y="638175"/>
                  <a:pt x="149542" y="632460"/>
                  <a:pt x="164782" y="632460"/>
                </a:cubicBezTo>
                <a:cubicBezTo>
                  <a:pt x="215265" y="633413"/>
                  <a:pt x="204788" y="629603"/>
                  <a:pt x="206692" y="673418"/>
                </a:cubicBezTo>
                <a:close/>
                <a:moveTo>
                  <a:pt x="309563" y="892493"/>
                </a:moveTo>
                <a:cubicBezTo>
                  <a:pt x="291465" y="892493"/>
                  <a:pt x="272415" y="892493"/>
                  <a:pt x="252413" y="892493"/>
                </a:cubicBezTo>
                <a:cubicBezTo>
                  <a:pt x="252413" y="870585"/>
                  <a:pt x="252413" y="848678"/>
                  <a:pt x="252413" y="824865"/>
                </a:cubicBezTo>
                <a:cubicBezTo>
                  <a:pt x="272415" y="824865"/>
                  <a:pt x="290513" y="824865"/>
                  <a:pt x="309563" y="824865"/>
                </a:cubicBezTo>
                <a:cubicBezTo>
                  <a:pt x="309563" y="847725"/>
                  <a:pt x="309563" y="869633"/>
                  <a:pt x="309563" y="892493"/>
                </a:cubicBezTo>
                <a:close/>
                <a:moveTo>
                  <a:pt x="311467" y="701993"/>
                </a:moveTo>
                <a:cubicBezTo>
                  <a:pt x="289560" y="701993"/>
                  <a:pt x="271463" y="701993"/>
                  <a:pt x="250507" y="701993"/>
                </a:cubicBezTo>
                <a:cubicBezTo>
                  <a:pt x="250507" y="681990"/>
                  <a:pt x="249555" y="662940"/>
                  <a:pt x="251460" y="644843"/>
                </a:cubicBezTo>
                <a:cubicBezTo>
                  <a:pt x="251460" y="641033"/>
                  <a:pt x="259080" y="634365"/>
                  <a:pt x="264795" y="633413"/>
                </a:cubicBezTo>
                <a:cubicBezTo>
                  <a:pt x="307657" y="626745"/>
                  <a:pt x="312420" y="630555"/>
                  <a:pt x="311467" y="672465"/>
                </a:cubicBezTo>
                <a:cubicBezTo>
                  <a:pt x="311467" y="681990"/>
                  <a:pt x="311467" y="690563"/>
                  <a:pt x="311467" y="701993"/>
                </a:cubicBezTo>
                <a:close/>
                <a:moveTo>
                  <a:pt x="404813" y="892493"/>
                </a:moveTo>
                <a:cubicBezTo>
                  <a:pt x="385763" y="892493"/>
                  <a:pt x="367665" y="892493"/>
                  <a:pt x="347663" y="892493"/>
                </a:cubicBezTo>
                <a:cubicBezTo>
                  <a:pt x="347663" y="870585"/>
                  <a:pt x="347663" y="848678"/>
                  <a:pt x="347663" y="824865"/>
                </a:cubicBezTo>
                <a:cubicBezTo>
                  <a:pt x="366713" y="824865"/>
                  <a:pt x="384810" y="824865"/>
                  <a:pt x="404813" y="824865"/>
                </a:cubicBezTo>
                <a:cubicBezTo>
                  <a:pt x="404813" y="846772"/>
                  <a:pt x="404813" y="869633"/>
                  <a:pt x="404813" y="892493"/>
                </a:cubicBezTo>
                <a:close/>
                <a:moveTo>
                  <a:pt x="404813" y="797243"/>
                </a:moveTo>
                <a:cubicBezTo>
                  <a:pt x="385763" y="797243"/>
                  <a:pt x="367665" y="797243"/>
                  <a:pt x="346710" y="797243"/>
                </a:cubicBezTo>
                <a:cubicBezTo>
                  <a:pt x="345757" y="789622"/>
                  <a:pt x="345757" y="784860"/>
                  <a:pt x="345757" y="779145"/>
                </a:cubicBezTo>
                <a:cubicBezTo>
                  <a:pt x="344805" y="722947"/>
                  <a:pt x="346710" y="721043"/>
                  <a:pt x="404813" y="731520"/>
                </a:cubicBezTo>
                <a:cubicBezTo>
                  <a:pt x="404813" y="752475"/>
                  <a:pt x="404813" y="773430"/>
                  <a:pt x="404813" y="797243"/>
                </a:cubicBezTo>
                <a:close/>
                <a:moveTo>
                  <a:pt x="405765" y="701993"/>
                </a:moveTo>
                <a:cubicBezTo>
                  <a:pt x="386715" y="701993"/>
                  <a:pt x="367665" y="701993"/>
                  <a:pt x="345757" y="701993"/>
                </a:cubicBezTo>
                <a:cubicBezTo>
                  <a:pt x="345757" y="681990"/>
                  <a:pt x="344805" y="662940"/>
                  <a:pt x="345757" y="643890"/>
                </a:cubicBezTo>
                <a:cubicBezTo>
                  <a:pt x="345757" y="640080"/>
                  <a:pt x="351472" y="634365"/>
                  <a:pt x="355282" y="634365"/>
                </a:cubicBezTo>
                <a:cubicBezTo>
                  <a:pt x="371475" y="633413"/>
                  <a:pt x="387667" y="634365"/>
                  <a:pt x="404813" y="634365"/>
                </a:cubicBezTo>
                <a:cubicBezTo>
                  <a:pt x="405765" y="659130"/>
                  <a:pt x="405765" y="680085"/>
                  <a:pt x="405765" y="701993"/>
                </a:cubicBezTo>
                <a:close/>
                <a:moveTo>
                  <a:pt x="405765" y="444818"/>
                </a:moveTo>
                <a:cubicBezTo>
                  <a:pt x="405765" y="467678"/>
                  <a:pt x="405765" y="488633"/>
                  <a:pt x="405765" y="513398"/>
                </a:cubicBezTo>
                <a:cubicBezTo>
                  <a:pt x="389572" y="513398"/>
                  <a:pt x="373380" y="514350"/>
                  <a:pt x="358140" y="512445"/>
                </a:cubicBezTo>
                <a:cubicBezTo>
                  <a:pt x="353377" y="512445"/>
                  <a:pt x="346710" y="504825"/>
                  <a:pt x="345757" y="500063"/>
                </a:cubicBezTo>
                <a:cubicBezTo>
                  <a:pt x="344805" y="481965"/>
                  <a:pt x="344805" y="463868"/>
                  <a:pt x="344805" y="443865"/>
                </a:cubicBezTo>
                <a:cubicBezTo>
                  <a:pt x="365760" y="444818"/>
                  <a:pt x="384810" y="444818"/>
                  <a:pt x="405765" y="444818"/>
                </a:cubicBezTo>
                <a:close/>
                <a:moveTo>
                  <a:pt x="404813" y="321945"/>
                </a:moveTo>
                <a:cubicBezTo>
                  <a:pt x="385763" y="321945"/>
                  <a:pt x="367665" y="321945"/>
                  <a:pt x="346710" y="321945"/>
                </a:cubicBezTo>
                <a:cubicBezTo>
                  <a:pt x="346710" y="298133"/>
                  <a:pt x="346710" y="277178"/>
                  <a:pt x="346710" y="254318"/>
                </a:cubicBezTo>
                <a:cubicBezTo>
                  <a:pt x="365760" y="254318"/>
                  <a:pt x="384810" y="254318"/>
                  <a:pt x="404813" y="254318"/>
                </a:cubicBezTo>
                <a:cubicBezTo>
                  <a:pt x="404813" y="276225"/>
                  <a:pt x="404813" y="298133"/>
                  <a:pt x="404813" y="321945"/>
                </a:cubicBezTo>
                <a:close/>
                <a:moveTo>
                  <a:pt x="404813" y="159068"/>
                </a:moveTo>
                <a:cubicBezTo>
                  <a:pt x="404813" y="180023"/>
                  <a:pt x="404813" y="201930"/>
                  <a:pt x="404813" y="224790"/>
                </a:cubicBezTo>
                <a:cubicBezTo>
                  <a:pt x="386715" y="224790"/>
                  <a:pt x="367665" y="224790"/>
                  <a:pt x="346710" y="224790"/>
                </a:cubicBezTo>
                <a:cubicBezTo>
                  <a:pt x="345757" y="218123"/>
                  <a:pt x="345757" y="212408"/>
                  <a:pt x="345757" y="207645"/>
                </a:cubicBezTo>
                <a:cubicBezTo>
                  <a:pt x="343852" y="151448"/>
                  <a:pt x="345757" y="150495"/>
                  <a:pt x="404813" y="159068"/>
                </a:cubicBezTo>
                <a:close/>
                <a:moveTo>
                  <a:pt x="346710" y="349568"/>
                </a:moveTo>
                <a:cubicBezTo>
                  <a:pt x="365760" y="349568"/>
                  <a:pt x="383857" y="349568"/>
                  <a:pt x="403860" y="349568"/>
                </a:cubicBezTo>
                <a:cubicBezTo>
                  <a:pt x="403860" y="371475"/>
                  <a:pt x="403860" y="393383"/>
                  <a:pt x="403860" y="415290"/>
                </a:cubicBezTo>
                <a:cubicBezTo>
                  <a:pt x="401955" y="416243"/>
                  <a:pt x="401003" y="417195"/>
                  <a:pt x="399097" y="417195"/>
                </a:cubicBezTo>
                <a:cubicBezTo>
                  <a:pt x="336232" y="417195"/>
                  <a:pt x="343852" y="433388"/>
                  <a:pt x="346710" y="349568"/>
                </a:cubicBezTo>
                <a:close/>
                <a:moveTo>
                  <a:pt x="348615" y="544830"/>
                </a:moveTo>
                <a:cubicBezTo>
                  <a:pt x="355282" y="534353"/>
                  <a:pt x="383857" y="538163"/>
                  <a:pt x="405765" y="534353"/>
                </a:cubicBezTo>
                <a:cubicBezTo>
                  <a:pt x="405765" y="558165"/>
                  <a:pt x="405765" y="576263"/>
                  <a:pt x="405765" y="593408"/>
                </a:cubicBezTo>
                <a:cubicBezTo>
                  <a:pt x="405765" y="598170"/>
                  <a:pt x="404813" y="601980"/>
                  <a:pt x="403860" y="611505"/>
                </a:cubicBezTo>
                <a:cubicBezTo>
                  <a:pt x="383857" y="608648"/>
                  <a:pt x="355282" y="613410"/>
                  <a:pt x="348615" y="602933"/>
                </a:cubicBezTo>
                <a:cubicBezTo>
                  <a:pt x="340042" y="588645"/>
                  <a:pt x="340042" y="559118"/>
                  <a:pt x="348615" y="544830"/>
                </a:cubicBezTo>
                <a:close/>
                <a:moveTo>
                  <a:pt x="306705" y="605790"/>
                </a:moveTo>
                <a:cubicBezTo>
                  <a:pt x="291465" y="609600"/>
                  <a:pt x="274320" y="608648"/>
                  <a:pt x="258127" y="607695"/>
                </a:cubicBezTo>
                <a:cubicBezTo>
                  <a:pt x="255270" y="607695"/>
                  <a:pt x="252413" y="600075"/>
                  <a:pt x="251460" y="595313"/>
                </a:cubicBezTo>
                <a:cubicBezTo>
                  <a:pt x="250507" y="586740"/>
                  <a:pt x="251460" y="579120"/>
                  <a:pt x="251460" y="570548"/>
                </a:cubicBezTo>
                <a:cubicBezTo>
                  <a:pt x="251460" y="537210"/>
                  <a:pt x="251460" y="537210"/>
                  <a:pt x="284797" y="537210"/>
                </a:cubicBezTo>
                <a:cubicBezTo>
                  <a:pt x="312420" y="537210"/>
                  <a:pt x="312420" y="537210"/>
                  <a:pt x="314325" y="575310"/>
                </a:cubicBezTo>
                <a:cubicBezTo>
                  <a:pt x="311467" y="585788"/>
                  <a:pt x="311467" y="604838"/>
                  <a:pt x="306705" y="605790"/>
                </a:cubicBezTo>
                <a:close/>
                <a:moveTo>
                  <a:pt x="252413" y="254318"/>
                </a:moveTo>
                <a:cubicBezTo>
                  <a:pt x="270510" y="254318"/>
                  <a:pt x="289560" y="254318"/>
                  <a:pt x="309563" y="254318"/>
                </a:cubicBezTo>
                <a:cubicBezTo>
                  <a:pt x="309563" y="275273"/>
                  <a:pt x="309563" y="297180"/>
                  <a:pt x="309563" y="321945"/>
                </a:cubicBezTo>
                <a:cubicBezTo>
                  <a:pt x="290513" y="321945"/>
                  <a:pt x="272415" y="321945"/>
                  <a:pt x="252413" y="321945"/>
                </a:cubicBezTo>
                <a:cubicBezTo>
                  <a:pt x="252413" y="300038"/>
                  <a:pt x="252413" y="278130"/>
                  <a:pt x="252413" y="254318"/>
                </a:cubicBezTo>
                <a:close/>
                <a:moveTo>
                  <a:pt x="253365" y="349568"/>
                </a:moveTo>
                <a:cubicBezTo>
                  <a:pt x="271463" y="349568"/>
                  <a:pt x="289560" y="349568"/>
                  <a:pt x="309563" y="349568"/>
                </a:cubicBezTo>
                <a:cubicBezTo>
                  <a:pt x="309563" y="372428"/>
                  <a:pt x="309563" y="393383"/>
                  <a:pt x="309563" y="414338"/>
                </a:cubicBezTo>
                <a:cubicBezTo>
                  <a:pt x="306705" y="416243"/>
                  <a:pt x="305752" y="417195"/>
                  <a:pt x="304800" y="417195"/>
                </a:cubicBezTo>
                <a:cubicBezTo>
                  <a:pt x="247650" y="422910"/>
                  <a:pt x="240030" y="412433"/>
                  <a:pt x="253365" y="349568"/>
                </a:cubicBezTo>
                <a:close/>
                <a:moveTo>
                  <a:pt x="254317" y="736283"/>
                </a:moveTo>
                <a:cubicBezTo>
                  <a:pt x="260985" y="725805"/>
                  <a:pt x="288607" y="728663"/>
                  <a:pt x="310515" y="725805"/>
                </a:cubicBezTo>
                <a:cubicBezTo>
                  <a:pt x="310515" y="753428"/>
                  <a:pt x="310515" y="774383"/>
                  <a:pt x="310515" y="799147"/>
                </a:cubicBezTo>
                <a:cubicBezTo>
                  <a:pt x="291465" y="798195"/>
                  <a:pt x="262890" y="803910"/>
                  <a:pt x="255270" y="793433"/>
                </a:cubicBezTo>
                <a:cubicBezTo>
                  <a:pt x="245745" y="780097"/>
                  <a:pt x="244792" y="750570"/>
                  <a:pt x="254317" y="736283"/>
                </a:cubicBezTo>
                <a:close/>
                <a:moveTo>
                  <a:pt x="201930" y="605790"/>
                </a:moveTo>
                <a:cubicBezTo>
                  <a:pt x="186690" y="610553"/>
                  <a:pt x="169545" y="608648"/>
                  <a:pt x="153352" y="607695"/>
                </a:cubicBezTo>
                <a:cubicBezTo>
                  <a:pt x="150495" y="607695"/>
                  <a:pt x="146685" y="600075"/>
                  <a:pt x="146685" y="595313"/>
                </a:cubicBezTo>
                <a:cubicBezTo>
                  <a:pt x="145732" y="582930"/>
                  <a:pt x="147638" y="571500"/>
                  <a:pt x="145732" y="559118"/>
                </a:cubicBezTo>
                <a:cubicBezTo>
                  <a:pt x="143827" y="540068"/>
                  <a:pt x="152400" y="536258"/>
                  <a:pt x="169545" y="536258"/>
                </a:cubicBezTo>
                <a:cubicBezTo>
                  <a:pt x="214313" y="537210"/>
                  <a:pt x="206692" y="533400"/>
                  <a:pt x="208597" y="574358"/>
                </a:cubicBezTo>
                <a:cubicBezTo>
                  <a:pt x="205740" y="585788"/>
                  <a:pt x="206692" y="604838"/>
                  <a:pt x="201930" y="605790"/>
                </a:cubicBezTo>
                <a:close/>
                <a:moveTo>
                  <a:pt x="145732" y="167640"/>
                </a:moveTo>
                <a:cubicBezTo>
                  <a:pt x="145732" y="163830"/>
                  <a:pt x="153352" y="158115"/>
                  <a:pt x="157163" y="158115"/>
                </a:cubicBezTo>
                <a:cubicBezTo>
                  <a:pt x="172402" y="157163"/>
                  <a:pt x="186690" y="158115"/>
                  <a:pt x="204788" y="158115"/>
                </a:cubicBezTo>
                <a:cubicBezTo>
                  <a:pt x="204788" y="182880"/>
                  <a:pt x="204788" y="203835"/>
                  <a:pt x="204788" y="226695"/>
                </a:cubicBezTo>
                <a:cubicBezTo>
                  <a:pt x="185738" y="226695"/>
                  <a:pt x="166688" y="226695"/>
                  <a:pt x="144780" y="226695"/>
                </a:cubicBezTo>
                <a:cubicBezTo>
                  <a:pt x="145732" y="205740"/>
                  <a:pt x="144780" y="186690"/>
                  <a:pt x="145732" y="167640"/>
                </a:cubicBezTo>
                <a:close/>
                <a:moveTo>
                  <a:pt x="204788" y="254318"/>
                </a:moveTo>
                <a:cubicBezTo>
                  <a:pt x="204788" y="276225"/>
                  <a:pt x="204788" y="297180"/>
                  <a:pt x="204788" y="320993"/>
                </a:cubicBezTo>
                <a:cubicBezTo>
                  <a:pt x="186690" y="320993"/>
                  <a:pt x="167640" y="320993"/>
                  <a:pt x="146685" y="320993"/>
                </a:cubicBezTo>
                <a:cubicBezTo>
                  <a:pt x="146685" y="298133"/>
                  <a:pt x="146685" y="277178"/>
                  <a:pt x="146685" y="254318"/>
                </a:cubicBezTo>
                <a:cubicBezTo>
                  <a:pt x="165735" y="254318"/>
                  <a:pt x="183832" y="254318"/>
                  <a:pt x="204788" y="254318"/>
                </a:cubicBezTo>
                <a:close/>
                <a:moveTo>
                  <a:pt x="144780" y="349568"/>
                </a:moveTo>
                <a:cubicBezTo>
                  <a:pt x="165735" y="349568"/>
                  <a:pt x="183832" y="349568"/>
                  <a:pt x="205740" y="349568"/>
                </a:cubicBezTo>
                <a:cubicBezTo>
                  <a:pt x="205740" y="368618"/>
                  <a:pt x="206692" y="388620"/>
                  <a:pt x="204788" y="407670"/>
                </a:cubicBezTo>
                <a:cubicBezTo>
                  <a:pt x="204788" y="411480"/>
                  <a:pt x="198120" y="417195"/>
                  <a:pt x="194310" y="418148"/>
                </a:cubicBezTo>
                <a:cubicBezTo>
                  <a:pt x="150495" y="426720"/>
                  <a:pt x="144780" y="421005"/>
                  <a:pt x="144780" y="377190"/>
                </a:cubicBezTo>
                <a:cubicBezTo>
                  <a:pt x="144780" y="368618"/>
                  <a:pt x="144780" y="359093"/>
                  <a:pt x="144780" y="349568"/>
                </a:cubicBezTo>
                <a:close/>
                <a:moveTo>
                  <a:pt x="148590" y="451485"/>
                </a:moveTo>
                <a:cubicBezTo>
                  <a:pt x="156210" y="441008"/>
                  <a:pt x="183832" y="443865"/>
                  <a:pt x="204788" y="441008"/>
                </a:cubicBezTo>
                <a:cubicBezTo>
                  <a:pt x="204788" y="468630"/>
                  <a:pt x="204788" y="489585"/>
                  <a:pt x="204788" y="515303"/>
                </a:cubicBezTo>
                <a:cubicBezTo>
                  <a:pt x="184785" y="513398"/>
                  <a:pt x="157163" y="517208"/>
                  <a:pt x="148590" y="506730"/>
                </a:cubicBezTo>
                <a:cubicBezTo>
                  <a:pt x="140017" y="494348"/>
                  <a:pt x="139065" y="463868"/>
                  <a:pt x="148590" y="451485"/>
                </a:cubicBezTo>
                <a:close/>
                <a:moveTo>
                  <a:pt x="112395" y="782003"/>
                </a:moveTo>
                <a:cubicBezTo>
                  <a:pt x="112395" y="786765"/>
                  <a:pt x="111442" y="790575"/>
                  <a:pt x="110490" y="797243"/>
                </a:cubicBezTo>
                <a:cubicBezTo>
                  <a:pt x="101917" y="797243"/>
                  <a:pt x="96202" y="798195"/>
                  <a:pt x="89535" y="798195"/>
                </a:cubicBezTo>
                <a:cubicBezTo>
                  <a:pt x="36195" y="799147"/>
                  <a:pt x="36195" y="799147"/>
                  <a:pt x="39052" y="745808"/>
                </a:cubicBezTo>
                <a:cubicBezTo>
                  <a:pt x="40005" y="733425"/>
                  <a:pt x="42863" y="727710"/>
                  <a:pt x="56197" y="727710"/>
                </a:cubicBezTo>
                <a:cubicBezTo>
                  <a:pt x="122872" y="729615"/>
                  <a:pt x="111442" y="717233"/>
                  <a:pt x="112395" y="782003"/>
                </a:cubicBezTo>
                <a:close/>
                <a:moveTo>
                  <a:pt x="74295" y="609600"/>
                </a:moveTo>
                <a:cubicBezTo>
                  <a:pt x="40005" y="609600"/>
                  <a:pt x="40005" y="609600"/>
                  <a:pt x="40005" y="572453"/>
                </a:cubicBezTo>
                <a:cubicBezTo>
                  <a:pt x="40005" y="537210"/>
                  <a:pt x="40005" y="537210"/>
                  <a:pt x="78105" y="537210"/>
                </a:cubicBezTo>
                <a:cubicBezTo>
                  <a:pt x="112395" y="537210"/>
                  <a:pt x="112395" y="537210"/>
                  <a:pt x="112395" y="574358"/>
                </a:cubicBezTo>
                <a:cubicBezTo>
                  <a:pt x="112395" y="609600"/>
                  <a:pt x="112395" y="609600"/>
                  <a:pt x="74295" y="609600"/>
                </a:cubicBezTo>
                <a:close/>
                <a:moveTo>
                  <a:pt x="112395" y="480060"/>
                </a:moveTo>
                <a:cubicBezTo>
                  <a:pt x="112395" y="513398"/>
                  <a:pt x="112395" y="513398"/>
                  <a:pt x="75247" y="513398"/>
                </a:cubicBezTo>
                <a:cubicBezTo>
                  <a:pt x="40005" y="513398"/>
                  <a:pt x="40005" y="513398"/>
                  <a:pt x="40005" y="477203"/>
                </a:cubicBezTo>
                <a:cubicBezTo>
                  <a:pt x="40005" y="437198"/>
                  <a:pt x="38100" y="443865"/>
                  <a:pt x="76200" y="442913"/>
                </a:cubicBezTo>
                <a:cubicBezTo>
                  <a:pt x="115252" y="443865"/>
                  <a:pt x="112395" y="438150"/>
                  <a:pt x="112395" y="480060"/>
                </a:cubicBezTo>
                <a:close/>
                <a:moveTo>
                  <a:pt x="41910" y="320993"/>
                </a:moveTo>
                <a:cubicBezTo>
                  <a:pt x="41910" y="299085"/>
                  <a:pt x="41910" y="277178"/>
                  <a:pt x="41910" y="252413"/>
                </a:cubicBezTo>
                <a:cubicBezTo>
                  <a:pt x="65722" y="252413"/>
                  <a:pt x="86677" y="252413"/>
                  <a:pt x="109538" y="252413"/>
                </a:cubicBezTo>
                <a:cubicBezTo>
                  <a:pt x="109538" y="275273"/>
                  <a:pt x="109538" y="297180"/>
                  <a:pt x="109538" y="320993"/>
                </a:cubicBezTo>
                <a:cubicBezTo>
                  <a:pt x="87630" y="320993"/>
                  <a:pt x="65722" y="320993"/>
                  <a:pt x="41910" y="320993"/>
                </a:cubicBezTo>
                <a:close/>
                <a:moveTo>
                  <a:pt x="40957" y="169545"/>
                </a:moveTo>
                <a:cubicBezTo>
                  <a:pt x="49530" y="142875"/>
                  <a:pt x="74295" y="162878"/>
                  <a:pt x="91440" y="158115"/>
                </a:cubicBezTo>
                <a:cubicBezTo>
                  <a:pt x="100965" y="155258"/>
                  <a:pt x="111442" y="156210"/>
                  <a:pt x="111442" y="171450"/>
                </a:cubicBezTo>
                <a:cubicBezTo>
                  <a:pt x="111442" y="188595"/>
                  <a:pt x="111442" y="205740"/>
                  <a:pt x="111442" y="226695"/>
                </a:cubicBezTo>
                <a:cubicBezTo>
                  <a:pt x="100965" y="227648"/>
                  <a:pt x="94297" y="227648"/>
                  <a:pt x="87630" y="227648"/>
                </a:cubicBezTo>
                <a:cubicBezTo>
                  <a:pt x="72390" y="227648"/>
                  <a:pt x="57150" y="227648"/>
                  <a:pt x="39052" y="227648"/>
                </a:cubicBezTo>
                <a:cubicBezTo>
                  <a:pt x="40005" y="206693"/>
                  <a:pt x="36195" y="185738"/>
                  <a:pt x="40957" y="169545"/>
                </a:cubicBezTo>
                <a:close/>
              </a:path>
            </a:pathLst>
          </a:custGeom>
          <a:solidFill>
            <a:srgbClr val="82C65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cs"/>
            </a:endParaRPr>
          </a:p>
        </p:txBody>
      </p:sp>
      <p:sp>
        <p:nvSpPr>
          <p:cNvPr id="16" name="Freeform: Shape 15">
            <a:extLst>
              <a:ext uri="{FF2B5EF4-FFF2-40B4-BE49-F238E27FC236}">
                <a16:creationId xmlns:a16="http://schemas.microsoft.com/office/drawing/2014/main" id="{EE9D8D88-0ED7-A665-F72D-E0B64550CAB1}"/>
              </a:ext>
            </a:extLst>
          </p:cNvPr>
          <p:cNvSpPr/>
          <p:nvPr/>
        </p:nvSpPr>
        <p:spPr>
          <a:xfrm>
            <a:off x="6252314" y="3790534"/>
            <a:ext cx="283580" cy="984653"/>
          </a:xfrm>
          <a:custGeom>
            <a:avLst/>
            <a:gdLst>
              <a:gd name="connsiteX0" fmla="*/ 344805 w 342900"/>
              <a:gd name="connsiteY0" fmla="*/ 1193721 h 1190625"/>
              <a:gd name="connsiteX1" fmla="*/ 342900 w 342900"/>
              <a:gd name="connsiteY1" fmla="*/ 1161335 h 1190625"/>
              <a:gd name="connsiteX2" fmla="*/ 342900 w 342900"/>
              <a:gd name="connsiteY2" fmla="*/ 116443 h 1190625"/>
              <a:gd name="connsiteX3" fmla="*/ 342900 w 342900"/>
              <a:gd name="connsiteY3" fmla="*/ 86916 h 1190625"/>
              <a:gd name="connsiteX4" fmla="*/ 304800 w 342900"/>
              <a:gd name="connsiteY4" fmla="*/ 84058 h 1190625"/>
              <a:gd name="connsiteX5" fmla="*/ 303848 w 342900"/>
              <a:gd name="connsiteY5" fmla="*/ 17383 h 1190625"/>
              <a:gd name="connsiteX6" fmla="*/ 291465 w 342900"/>
              <a:gd name="connsiteY6" fmla="*/ 1191 h 1190625"/>
              <a:gd name="connsiteX7" fmla="*/ 237173 w 342900"/>
              <a:gd name="connsiteY7" fmla="*/ 238 h 1190625"/>
              <a:gd name="connsiteX8" fmla="*/ 237173 w 342900"/>
              <a:gd name="connsiteY8" fmla="*/ 86916 h 1190625"/>
              <a:gd name="connsiteX9" fmla="*/ 0 w 342900"/>
              <a:gd name="connsiteY9" fmla="*/ 86916 h 1190625"/>
              <a:gd name="connsiteX10" fmla="*/ 0 w 342900"/>
              <a:gd name="connsiteY10" fmla="*/ 1193721 h 1190625"/>
              <a:gd name="connsiteX11" fmla="*/ 344805 w 342900"/>
              <a:gd name="connsiteY11" fmla="*/ 1193721 h 1190625"/>
              <a:gd name="connsiteX12" fmla="*/ 315278 w 342900"/>
              <a:gd name="connsiteY12" fmla="*/ 971788 h 1190625"/>
              <a:gd name="connsiteX13" fmla="*/ 238125 w 342900"/>
              <a:gd name="connsiteY13" fmla="*/ 971788 h 1190625"/>
              <a:gd name="connsiteX14" fmla="*/ 238125 w 342900"/>
              <a:gd name="connsiteY14" fmla="*/ 885110 h 1190625"/>
              <a:gd name="connsiteX15" fmla="*/ 315278 w 342900"/>
              <a:gd name="connsiteY15" fmla="*/ 885110 h 1190625"/>
              <a:gd name="connsiteX16" fmla="*/ 315278 w 342900"/>
              <a:gd name="connsiteY16" fmla="*/ 971788 h 1190625"/>
              <a:gd name="connsiteX17" fmla="*/ 315278 w 342900"/>
              <a:gd name="connsiteY17" fmla="*/ 724138 h 1190625"/>
              <a:gd name="connsiteX18" fmla="*/ 238125 w 342900"/>
              <a:gd name="connsiteY18" fmla="*/ 724138 h 1190625"/>
              <a:gd name="connsiteX19" fmla="*/ 238125 w 342900"/>
              <a:gd name="connsiteY19" fmla="*/ 637460 h 1190625"/>
              <a:gd name="connsiteX20" fmla="*/ 315278 w 342900"/>
              <a:gd name="connsiteY20" fmla="*/ 637460 h 1190625"/>
              <a:gd name="connsiteX21" fmla="*/ 315278 w 342900"/>
              <a:gd name="connsiteY21" fmla="*/ 724138 h 1190625"/>
              <a:gd name="connsiteX22" fmla="*/ 239078 w 342900"/>
              <a:gd name="connsiteY22" fmla="*/ 265033 h 1190625"/>
              <a:gd name="connsiteX23" fmla="*/ 316230 w 342900"/>
              <a:gd name="connsiteY23" fmla="*/ 265033 h 1190625"/>
              <a:gd name="connsiteX24" fmla="*/ 316230 w 342900"/>
              <a:gd name="connsiteY24" fmla="*/ 353616 h 1190625"/>
              <a:gd name="connsiteX25" fmla="*/ 239078 w 342900"/>
              <a:gd name="connsiteY25" fmla="*/ 353616 h 1190625"/>
              <a:gd name="connsiteX26" fmla="*/ 239078 w 342900"/>
              <a:gd name="connsiteY26" fmla="*/ 265033 h 1190625"/>
              <a:gd name="connsiteX27" fmla="*/ 238125 w 342900"/>
              <a:gd name="connsiteY27" fmla="*/ 388858 h 1190625"/>
              <a:gd name="connsiteX28" fmla="*/ 314325 w 342900"/>
              <a:gd name="connsiteY28" fmla="*/ 388858 h 1190625"/>
              <a:gd name="connsiteX29" fmla="*/ 314325 w 342900"/>
              <a:gd name="connsiteY29" fmla="*/ 477441 h 1190625"/>
              <a:gd name="connsiteX30" fmla="*/ 238125 w 342900"/>
              <a:gd name="connsiteY30" fmla="*/ 477441 h 1190625"/>
              <a:gd name="connsiteX31" fmla="*/ 238125 w 342900"/>
              <a:gd name="connsiteY31" fmla="*/ 388858 h 1190625"/>
              <a:gd name="connsiteX32" fmla="*/ 238125 w 342900"/>
              <a:gd name="connsiteY32" fmla="*/ 761285 h 1190625"/>
              <a:gd name="connsiteX33" fmla="*/ 314325 w 342900"/>
              <a:gd name="connsiteY33" fmla="*/ 761285 h 1190625"/>
              <a:gd name="connsiteX34" fmla="*/ 314325 w 342900"/>
              <a:gd name="connsiteY34" fmla="*/ 848916 h 1190625"/>
              <a:gd name="connsiteX35" fmla="*/ 238125 w 342900"/>
              <a:gd name="connsiteY35" fmla="*/ 848916 h 1190625"/>
              <a:gd name="connsiteX36" fmla="*/ 238125 w 342900"/>
              <a:gd name="connsiteY36" fmla="*/ 761285 h 1190625"/>
              <a:gd name="connsiteX37" fmla="*/ 103823 w 342900"/>
              <a:gd name="connsiteY37" fmla="*/ 1094660 h 1190625"/>
              <a:gd name="connsiteX38" fmla="*/ 26670 w 342900"/>
              <a:gd name="connsiteY38" fmla="*/ 1094660 h 1190625"/>
              <a:gd name="connsiteX39" fmla="*/ 26670 w 342900"/>
              <a:gd name="connsiteY39" fmla="*/ 1008935 h 1190625"/>
              <a:gd name="connsiteX40" fmla="*/ 103823 w 342900"/>
              <a:gd name="connsiteY40" fmla="*/ 1008935 h 1190625"/>
              <a:gd name="connsiteX41" fmla="*/ 103823 w 342900"/>
              <a:gd name="connsiteY41" fmla="*/ 1094660 h 1190625"/>
              <a:gd name="connsiteX42" fmla="*/ 103823 w 342900"/>
              <a:gd name="connsiteY42" fmla="*/ 971788 h 1190625"/>
              <a:gd name="connsiteX43" fmla="*/ 27623 w 342900"/>
              <a:gd name="connsiteY43" fmla="*/ 971788 h 1190625"/>
              <a:gd name="connsiteX44" fmla="*/ 27623 w 342900"/>
              <a:gd name="connsiteY44" fmla="*/ 885110 h 1190625"/>
              <a:gd name="connsiteX45" fmla="*/ 103823 w 342900"/>
              <a:gd name="connsiteY45" fmla="*/ 885110 h 1190625"/>
              <a:gd name="connsiteX46" fmla="*/ 103823 w 342900"/>
              <a:gd name="connsiteY46" fmla="*/ 971788 h 1190625"/>
              <a:gd name="connsiteX47" fmla="*/ 104775 w 342900"/>
              <a:gd name="connsiteY47" fmla="*/ 847010 h 1190625"/>
              <a:gd name="connsiteX48" fmla="*/ 28575 w 342900"/>
              <a:gd name="connsiteY48" fmla="*/ 847010 h 1190625"/>
              <a:gd name="connsiteX49" fmla="*/ 28575 w 342900"/>
              <a:gd name="connsiteY49" fmla="*/ 760333 h 1190625"/>
              <a:gd name="connsiteX50" fmla="*/ 104775 w 342900"/>
              <a:gd name="connsiteY50" fmla="*/ 760333 h 1190625"/>
              <a:gd name="connsiteX51" fmla="*/ 104775 w 342900"/>
              <a:gd name="connsiteY51" fmla="*/ 847010 h 1190625"/>
              <a:gd name="connsiteX52" fmla="*/ 28575 w 342900"/>
              <a:gd name="connsiteY52" fmla="*/ 724138 h 1190625"/>
              <a:gd name="connsiteX53" fmla="*/ 28575 w 342900"/>
              <a:gd name="connsiteY53" fmla="*/ 637460 h 1190625"/>
              <a:gd name="connsiteX54" fmla="*/ 104775 w 342900"/>
              <a:gd name="connsiteY54" fmla="*/ 637460 h 1190625"/>
              <a:gd name="connsiteX55" fmla="*/ 104775 w 342900"/>
              <a:gd name="connsiteY55" fmla="*/ 724138 h 1190625"/>
              <a:gd name="connsiteX56" fmla="*/ 28575 w 342900"/>
              <a:gd name="connsiteY56" fmla="*/ 724138 h 1190625"/>
              <a:gd name="connsiteX57" fmla="*/ 104775 w 342900"/>
              <a:gd name="connsiteY57" fmla="*/ 601266 h 1190625"/>
              <a:gd name="connsiteX58" fmla="*/ 27623 w 342900"/>
              <a:gd name="connsiteY58" fmla="*/ 601266 h 1190625"/>
              <a:gd name="connsiteX59" fmla="*/ 27623 w 342900"/>
              <a:gd name="connsiteY59" fmla="*/ 514588 h 1190625"/>
              <a:gd name="connsiteX60" fmla="*/ 104775 w 342900"/>
              <a:gd name="connsiteY60" fmla="*/ 514588 h 1190625"/>
              <a:gd name="connsiteX61" fmla="*/ 104775 w 342900"/>
              <a:gd name="connsiteY61" fmla="*/ 601266 h 1190625"/>
              <a:gd name="connsiteX62" fmla="*/ 209550 w 342900"/>
              <a:gd name="connsiteY62" fmla="*/ 1094660 h 1190625"/>
              <a:gd name="connsiteX63" fmla="*/ 132398 w 342900"/>
              <a:gd name="connsiteY63" fmla="*/ 1094660 h 1190625"/>
              <a:gd name="connsiteX64" fmla="*/ 132398 w 342900"/>
              <a:gd name="connsiteY64" fmla="*/ 1008935 h 1190625"/>
              <a:gd name="connsiteX65" fmla="*/ 209550 w 342900"/>
              <a:gd name="connsiteY65" fmla="*/ 1008935 h 1190625"/>
              <a:gd name="connsiteX66" fmla="*/ 209550 w 342900"/>
              <a:gd name="connsiteY66" fmla="*/ 1094660 h 1190625"/>
              <a:gd name="connsiteX67" fmla="*/ 132398 w 342900"/>
              <a:gd name="connsiteY67" fmla="*/ 476488 h 1190625"/>
              <a:gd name="connsiteX68" fmla="*/ 132398 w 342900"/>
              <a:gd name="connsiteY68" fmla="*/ 387906 h 1190625"/>
              <a:gd name="connsiteX69" fmla="*/ 208598 w 342900"/>
              <a:gd name="connsiteY69" fmla="*/ 387906 h 1190625"/>
              <a:gd name="connsiteX70" fmla="*/ 208598 w 342900"/>
              <a:gd name="connsiteY70" fmla="*/ 476488 h 1190625"/>
              <a:gd name="connsiteX71" fmla="*/ 132398 w 342900"/>
              <a:gd name="connsiteY71" fmla="*/ 476488 h 1190625"/>
              <a:gd name="connsiteX72" fmla="*/ 209550 w 342900"/>
              <a:gd name="connsiteY72" fmla="*/ 971788 h 1190625"/>
              <a:gd name="connsiteX73" fmla="*/ 132398 w 342900"/>
              <a:gd name="connsiteY73" fmla="*/ 971788 h 1190625"/>
              <a:gd name="connsiteX74" fmla="*/ 132398 w 342900"/>
              <a:gd name="connsiteY74" fmla="*/ 885110 h 1190625"/>
              <a:gd name="connsiteX75" fmla="*/ 209550 w 342900"/>
              <a:gd name="connsiteY75" fmla="*/ 885110 h 1190625"/>
              <a:gd name="connsiteX76" fmla="*/ 209550 w 342900"/>
              <a:gd name="connsiteY76" fmla="*/ 971788 h 1190625"/>
              <a:gd name="connsiteX77" fmla="*/ 209550 w 342900"/>
              <a:gd name="connsiteY77" fmla="*/ 724138 h 1190625"/>
              <a:gd name="connsiteX78" fmla="*/ 132398 w 342900"/>
              <a:gd name="connsiteY78" fmla="*/ 724138 h 1190625"/>
              <a:gd name="connsiteX79" fmla="*/ 132398 w 342900"/>
              <a:gd name="connsiteY79" fmla="*/ 637460 h 1190625"/>
              <a:gd name="connsiteX80" fmla="*/ 209550 w 342900"/>
              <a:gd name="connsiteY80" fmla="*/ 637460 h 1190625"/>
              <a:gd name="connsiteX81" fmla="*/ 209550 w 342900"/>
              <a:gd name="connsiteY81" fmla="*/ 724138 h 1190625"/>
              <a:gd name="connsiteX82" fmla="*/ 209550 w 342900"/>
              <a:gd name="connsiteY82" fmla="*/ 601266 h 1190625"/>
              <a:gd name="connsiteX83" fmla="*/ 133350 w 342900"/>
              <a:gd name="connsiteY83" fmla="*/ 601266 h 1190625"/>
              <a:gd name="connsiteX84" fmla="*/ 133350 w 342900"/>
              <a:gd name="connsiteY84" fmla="*/ 514588 h 1190625"/>
              <a:gd name="connsiteX85" fmla="*/ 209550 w 342900"/>
              <a:gd name="connsiteY85" fmla="*/ 514588 h 1190625"/>
              <a:gd name="connsiteX86" fmla="*/ 209550 w 342900"/>
              <a:gd name="connsiteY86" fmla="*/ 601266 h 1190625"/>
              <a:gd name="connsiteX87" fmla="*/ 133350 w 342900"/>
              <a:gd name="connsiteY87" fmla="*/ 142160 h 1190625"/>
              <a:gd name="connsiteX88" fmla="*/ 209550 w 342900"/>
              <a:gd name="connsiteY88" fmla="*/ 142160 h 1190625"/>
              <a:gd name="connsiteX89" fmla="*/ 209550 w 342900"/>
              <a:gd name="connsiteY89" fmla="*/ 230743 h 1190625"/>
              <a:gd name="connsiteX90" fmla="*/ 133350 w 342900"/>
              <a:gd name="connsiteY90" fmla="*/ 230743 h 1190625"/>
              <a:gd name="connsiteX91" fmla="*/ 133350 w 342900"/>
              <a:gd name="connsiteY91" fmla="*/ 142160 h 1190625"/>
              <a:gd name="connsiteX92" fmla="*/ 132398 w 342900"/>
              <a:gd name="connsiteY92" fmla="*/ 265033 h 1190625"/>
              <a:gd name="connsiteX93" fmla="*/ 209550 w 342900"/>
              <a:gd name="connsiteY93" fmla="*/ 265033 h 1190625"/>
              <a:gd name="connsiteX94" fmla="*/ 209550 w 342900"/>
              <a:gd name="connsiteY94" fmla="*/ 353616 h 1190625"/>
              <a:gd name="connsiteX95" fmla="*/ 132398 w 342900"/>
              <a:gd name="connsiteY95" fmla="*/ 353616 h 1190625"/>
              <a:gd name="connsiteX96" fmla="*/ 132398 w 342900"/>
              <a:gd name="connsiteY96" fmla="*/ 265033 h 1190625"/>
              <a:gd name="connsiteX97" fmla="*/ 26670 w 342900"/>
              <a:gd name="connsiteY97" fmla="*/ 153591 h 1190625"/>
              <a:gd name="connsiteX98" fmla="*/ 40005 w 342900"/>
              <a:gd name="connsiteY98" fmla="*/ 140256 h 1190625"/>
              <a:gd name="connsiteX99" fmla="*/ 103823 w 342900"/>
              <a:gd name="connsiteY99" fmla="*/ 139303 h 1190625"/>
              <a:gd name="connsiteX100" fmla="*/ 103823 w 342900"/>
              <a:gd name="connsiteY100" fmla="*/ 230743 h 1190625"/>
              <a:gd name="connsiteX101" fmla="*/ 38100 w 342900"/>
              <a:gd name="connsiteY101" fmla="*/ 229791 h 1190625"/>
              <a:gd name="connsiteX102" fmla="*/ 27623 w 342900"/>
              <a:gd name="connsiteY102" fmla="*/ 216456 h 1190625"/>
              <a:gd name="connsiteX103" fmla="*/ 26670 w 342900"/>
              <a:gd name="connsiteY103" fmla="*/ 153591 h 1190625"/>
              <a:gd name="connsiteX104" fmla="*/ 26670 w 342900"/>
              <a:gd name="connsiteY104" fmla="*/ 325993 h 1190625"/>
              <a:gd name="connsiteX105" fmla="*/ 104775 w 342900"/>
              <a:gd name="connsiteY105" fmla="*/ 266938 h 1190625"/>
              <a:gd name="connsiteX106" fmla="*/ 104775 w 342900"/>
              <a:gd name="connsiteY106" fmla="*/ 355521 h 1190625"/>
              <a:gd name="connsiteX107" fmla="*/ 38100 w 342900"/>
              <a:gd name="connsiteY107" fmla="*/ 354568 h 1190625"/>
              <a:gd name="connsiteX108" fmla="*/ 26670 w 342900"/>
              <a:gd name="connsiteY108" fmla="*/ 342185 h 1190625"/>
              <a:gd name="connsiteX109" fmla="*/ 26670 w 342900"/>
              <a:gd name="connsiteY109" fmla="*/ 325993 h 119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342900" h="1190625">
                <a:moveTo>
                  <a:pt x="344805" y="1193721"/>
                </a:moveTo>
                <a:cubicBezTo>
                  <a:pt x="342900" y="1188006"/>
                  <a:pt x="342900" y="1177528"/>
                  <a:pt x="342900" y="1161335"/>
                </a:cubicBezTo>
                <a:cubicBezTo>
                  <a:pt x="342900" y="812721"/>
                  <a:pt x="342900" y="465058"/>
                  <a:pt x="342900" y="116443"/>
                </a:cubicBezTo>
                <a:cubicBezTo>
                  <a:pt x="342900" y="106918"/>
                  <a:pt x="342900" y="97393"/>
                  <a:pt x="342900" y="86916"/>
                </a:cubicBezTo>
                <a:cubicBezTo>
                  <a:pt x="329565" y="85963"/>
                  <a:pt x="318135" y="85010"/>
                  <a:pt x="304800" y="84058"/>
                </a:cubicBezTo>
                <a:cubicBezTo>
                  <a:pt x="304800" y="61198"/>
                  <a:pt x="305753" y="39291"/>
                  <a:pt x="303848" y="17383"/>
                </a:cubicBezTo>
                <a:cubicBezTo>
                  <a:pt x="303848" y="11668"/>
                  <a:pt x="296228" y="1191"/>
                  <a:pt x="291465" y="1191"/>
                </a:cubicBezTo>
                <a:cubicBezTo>
                  <a:pt x="274320" y="-715"/>
                  <a:pt x="257175" y="238"/>
                  <a:pt x="237173" y="238"/>
                </a:cubicBezTo>
                <a:cubicBezTo>
                  <a:pt x="237173" y="30718"/>
                  <a:pt x="237173" y="58341"/>
                  <a:pt x="237173" y="86916"/>
                </a:cubicBezTo>
                <a:cubicBezTo>
                  <a:pt x="157163" y="86916"/>
                  <a:pt x="80010" y="86916"/>
                  <a:pt x="0" y="86916"/>
                </a:cubicBezTo>
                <a:cubicBezTo>
                  <a:pt x="0" y="456485"/>
                  <a:pt x="0" y="823198"/>
                  <a:pt x="0" y="1193721"/>
                </a:cubicBezTo>
                <a:lnTo>
                  <a:pt x="344805" y="1193721"/>
                </a:lnTo>
                <a:close/>
                <a:moveTo>
                  <a:pt x="315278" y="971788"/>
                </a:moveTo>
                <a:cubicBezTo>
                  <a:pt x="289560" y="971788"/>
                  <a:pt x="264795" y="971788"/>
                  <a:pt x="238125" y="971788"/>
                </a:cubicBezTo>
                <a:cubicBezTo>
                  <a:pt x="238125" y="943213"/>
                  <a:pt x="238125" y="914638"/>
                  <a:pt x="238125" y="885110"/>
                </a:cubicBezTo>
                <a:cubicBezTo>
                  <a:pt x="263843" y="885110"/>
                  <a:pt x="287655" y="885110"/>
                  <a:pt x="315278" y="885110"/>
                </a:cubicBezTo>
                <a:cubicBezTo>
                  <a:pt x="315278" y="914638"/>
                  <a:pt x="315278" y="943213"/>
                  <a:pt x="315278" y="971788"/>
                </a:cubicBezTo>
                <a:close/>
                <a:moveTo>
                  <a:pt x="315278" y="724138"/>
                </a:moveTo>
                <a:cubicBezTo>
                  <a:pt x="289560" y="724138"/>
                  <a:pt x="264795" y="724138"/>
                  <a:pt x="238125" y="724138"/>
                </a:cubicBezTo>
                <a:cubicBezTo>
                  <a:pt x="238125" y="695563"/>
                  <a:pt x="238125" y="666988"/>
                  <a:pt x="238125" y="637460"/>
                </a:cubicBezTo>
                <a:cubicBezTo>
                  <a:pt x="262890" y="637460"/>
                  <a:pt x="287655" y="637460"/>
                  <a:pt x="315278" y="637460"/>
                </a:cubicBezTo>
                <a:cubicBezTo>
                  <a:pt x="315278" y="666988"/>
                  <a:pt x="315278" y="694610"/>
                  <a:pt x="315278" y="724138"/>
                </a:cubicBezTo>
                <a:close/>
                <a:moveTo>
                  <a:pt x="239078" y="265033"/>
                </a:moveTo>
                <a:cubicBezTo>
                  <a:pt x="263843" y="265033"/>
                  <a:pt x="288608" y="265033"/>
                  <a:pt x="316230" y="265033"/>
                </a:cubicBezTo>
                <a:cubicBezTo>
                  <a:pt x="316230" y="295513"/>
                  <a:pt x="316230" y="323135"/>
                  <a:pt x="316230" y="353616"/>
                </a:cubicBezTo>
                <a:cubicBezTo>
                  <a:pt x="290513" y="353616"/>
                  <a:pt x="266700" y="353616"/>
                  <a:pt x="239078" y="353616"/>
                </a:cubicBezTo>
                <a:cubicBezTo>
                  <a:pt x="239078" y="324088"/>
                  <a:pt x="239078" y="295513"/>
                  <a:pt x="239078" y="265033"/>
                </a:cubicBezTo>
                <a:close/>
                <a:moveTo>
                  <a:pt x="238125" y="388858"/>
                </a:moveTo>
                <a:cubicBezTo>
                  <a:pt x="262890" y="388858"/>
                  <a:pt x="286703" y="388858"/>
                  <a:pt x="314325" y="388858"/>
                </a:cubicBezTo>
                <a:cubicBezTo>
                  <a:pt x="314325" y="417433"/>
                  <a:pt x="314325" y="446008"/>
                  <a:pt x="314325" y="477441"/>
                </a:cubicBezTo>
                <a:cubicBezTo>
                  <a:pt x="288608" y="477441"/>
                  <a:pt x="263843" y="477441"/>
                  <a:pt x="238125" y="477441"/>
                </a:cubicBezTo>
                <a:cubicBezTo>
                  <a:pt x="238125" y="447913"/>
                  <a:pt x="238125" y="419338"/>
                  <a:pt x="238125" y="388858"/>
                </a:cubicBezTo>
                <a:close/>
                <a:moveTo>
                  <a:pt x="238125" y="761285"/>
                </a:moveTo>
                <a:cubicBezTo>
                  <a:pt x="263843" y="761285"/>
                  <a:pt x="288608" y="761285"/>
                  <a:pt x="314325" y="761285"/>
                </a:cubicBezTo>
                <a:cubicBezTo>
                  <a:pt x="314325" y="789860"/>
                  <a:pt x="314325" y="817483"/>
                  <a:pt x="314325" y="848916"/>
                </a:cubicBezTo>
                <a:cubicBezTo>
                  <a:pt x="288608" y="848916"/>
                  <a:pt x="263843" y="848916"/>
                  <a:pt x="238125" y="848916"/>
                </a:cubicBezTo>
                <a:cubicBezTo>
                  <a:pt x="238125" y="818435"/>
                  <a:pt x="238125" y="790813"/>
                  <a:pt x="238125" y="761285"/>
                </a:cubicBezTo>
                <a:close/>
                <a:moveTo>
                  <a:pt x="103823" y="1094660"/>
                </a:moveTo>
                <a:cubicBezTo>
                  <a:pt x="79058" y="1094660"/>
                  <a:pt x="54293" y="1094660"/>
                  <a:pt x="26670" y="1094660"/>
                </a:cubicBezTo>
                <a:cubicBezTo>
                  <a:pt x="26670" y="1065133"/>
                  <a:pt x="26670" y="1038463"/>
                  <a:pt x="26670" y="1008935"/>
                </a:cubicBezTo>
                <a:cubicBezTo>
                  <a:pt x="52388" y="1008935"/>
                  <a:pt x="77153" y="1008935"/>
                  <a:pt x="103823" y="1008935"/>
                </a:cubicBezTo>
                <a:cubicBezTo>
                  <a:pt x="103823" y="1036558"/>
                  <a:pt x="103823" y="1065133"/>
                  <a:pt x="103823" y="1094660"/>
                </a:cubicBezTo>
                <a:close/>
                <a:moveTo>
                  <a:pt x="103823" y="971788"/>
                </a:moveTo>
                <a:cubicBezTo>
                  <a:pt x="79058" y="971788"/>
                  <a:pt x="54293" y="971788"/>
                  <a:pt x="27623" y="971788"/>
                </a:cubicBezTo>
                <a:cubicBezTo>
                  <a:pt x="27623" y="943213"/>
                  <a:pt x="27623" y="915591"/>
                  <a:pt x="27623" y="885110"/>
                </a:cubicBezTo>
                <a:cubicBezTo>
                  <a:pt x="53340" y="885110"/>
                  <a:pt x="78105" y="885110"/>
                  <a:pt x="103823" y="885110"/>
                </a:cubicBezTo>
                <a:cubicBezTo>
                  <a:pt x="103823" y="913685"/>
                  <a:pt x="103823" y="942260"/>
                  <a:pt x="103823" y="971788"/>
                </a:cubicBezTo>
                <a:close/>
                <a:moveTo>
                  <a:pt x="104775" y="847010"/>
                </a:moveTo>
                <a:cubicBezTo>
                  <a:pt x="80010" y="847010"/>
                  <a:pt x="55245" y="847010"/>
                  <a:pt x="28575" y="847010"/>
                </a:cubicBezTo>
                <a:cubicBezTo>
                  <a:pt x="28575" y="818435"/>
                  <a:pt x="28575" y="790813"/>
                  <a:pt x="28575" y="760333"/>
                </a:cubicBezTo>
                <a:cubicBezTo>
                  <a:pt x="54293" y="760333"/>
                  <a:pt x="78105" y="760333"/>
                  <a:pt x="104775" y="760333"/>
                </a:cubicBezTo>
                <a:cubicBezTo>
                  <a:pt x="104775" y="789860"/>
                  <a:pt x="104775" y="817483"/>
                  <a:pt x="104775" y="847010"/>
                </a:cubicBezTo>
                <a:close/>
                <a:moveTo>
                  <a:pt x="28575" y="724138"/>
                </a:moveTo>
                <a:cubicBezTo>
                  <a:pt x="28575" y="696516"/>
                  <a:pt x="28575" y="667941"/>
                  <a:pt x="28575" y="637460"/>
                </a:cubicBezTo>
                <a:cubicBezTo>
                  <a:pt x="54293" y="637460"/>
                  <a:pt x="79058" y="637460"/>
                  <a:pt x="104775" y="637460"/>
                </a:cubicBezTo>
                <a:cubicBezTo>
                  <a:pt x="104775" y="666035"/>
                  <a:pt x="104775" y="694610"/>
                  <a:pt x="104775" y="724138"/>
                </a:cubicBezTo>
                <a:cubicBezTo>
                  <a:pt x="80010" y="724138"/>
                  <a:pt x="55245" y="724138"/>
                  <a:pt x="28575" y="724138"/>
                </a:cubicBezTo>
                <a:close/>
                <a:moveTo>
                  <a:pt x="104775" y="601266"/>
                </a:moveTo>
                <a:cubicBezTo>
                  <a:pt x="79058" y="601266"/>
                  <a:pt x="54293" y="601266"/>
                  <a:pt x="27623" y="601266"/>
                </a:cubicBezTo>
                <a:cubicBezTo>
                  <a:pt x="27623" y="571738"/>
                  <a:pt x="27623" y="544116"/>
                  <a:pt x="27623" y="514588"/>
                </a:cubicBezTo>
                <a:cubicBezTo>
                  <a:pt x="53340" y="514588"/>
                  <a:pt x="78105" y="514588"/>
                  <a:pt x="104775" y="514588"/>
                </a:cubicBezTo>
                <a:cubicBezTo>
                  <a:pt x="104775" y="544116"/>
                  <a:pt x="104775" y="571738"/>
                  <a:pt x="104775" y="601266"/>
                </a:cubicBezTo>
                <a:close/>
                <a:moveTo>
                  <a:pt x="209550" y="1094660"/>
                </a:moveTo>
                <a:cubicBezTo>
                  <a:pt x="184785" y="1094660"/>
                  <a:pt x="159068" y="1094660"/>
                  <a:pt x="132398" y="1094660"/>
                </a:cubicBezTo>
                <a:cubicBezTo>
                  <a:pt x="132398" y="1067038"/>
                  <a:pt x="132398" y="1038463"/>
                  <a:pt x="132398" y="1008935"/>
                </a:cubicBezTo>
                <a:cubicBezTo>
                  <a:pt x="159068" y="1008935"/>
                  <a:pt x="182880" y="1008935"/>
                  <a:pt x="209550" y="1008935"/>
                </a:cubicBezTo>
                <a:cubicBezTo>
                  <a:pt x="209550" y="1037510"/>
                  <a:pt x="209550" y="1065133"/>
                  <a:pt x="209550" y="1094660"/>
                </a:cubicBezTo>
                <a:close/>
                <a:moveTo>
                  <a:pt x="132398" y="476488"/>
                </a:moveTo>
                <a:cubicBezTo>
                  <a:pt x="132398" y="446960"/>
                  <a:pt x="132398" y="418385"/>
                  <a:pt x="132398" y="387906"/>
                </a:cubicBezTo>
                <a:cubicBezTo>
                  <a:pt x="159068" y="387906"/>
                  <a:pt x="182880" y="387906"/>
                  <a:pt x="208598" y="387906"/>
                </a:cubicBezTo>
                <a:cubicBezTo>
                  <a:pt x="208598" y="417433"/>
                  <a:pt x="208598" y="446008"/>
                  <a:pt x="208598" y="476488"/>
                </a:cubicBezTo>
                <a:cubicBezTo>
                  <a:pt x="184785" y="476488"/>
                  <a:pt x="159068" y="476488"/>
                  <a:pt x="132398" y="476488"/>
                </a:cubicBezTo>
                <a:close/>
                <a:moveTo>
                  <a:pt x="209550" y="971788"/>
                </a:moveTo>
                <a:cubicBezTo>
                  <a:pt x="183833" y="971788"/>
                  <a:pt x="159068" y="971788"/>
                  <a:pt x="132398" y="971788"/>
                </a:cubicBezTo>
                <a:cubicBezTo>
                  <a:pt x="132398" y="943213"/>
                  <a:pt x="132398" y="914638"/>
                  <a:pt x="132398" y="885110"/>
                </a:cubicBezTo>
                <a:cubicBezTo>
                  <a:pt x="158115" y="885110"/>
                  <a:pt x="181928" y="885110"/>
                  <a:pt x="209550" y="885110"/>
                </a:cubicBezTo>
                <a:cubicBezTo>
                  <a:pt x="209550" y="914638"/>
                  <a:pt x="209550" y="943213"/>
                  <a:pt x="209550" y="971788"/>
                </a:cubicBezTo>
                <a:close/>
                <a:moveTo>
                  <a:pt x="209550" y="724138"/>
                </a:moveTo>
                <a:cubicBezTo>
                  <a:pt x="183833" y="724138"/>
                  <a:pt x="159068" y="724138"/>
                  <a:pt x="132398" y="724138"/>
                </a:cubicBezTo>
                <a:cubicBezTo>
                  <a:pt x="132398" y="695563"/>
                  <a:pt x="132398" y="667941"/>
                  <a:pt x="132398" y="637460"/>
                </a:cubicBezTo>
                <a:cubicBezTo>
                  <a:pt x="157163" y="637460"/>
                  <a:pt x="181928" y="637460"/>
                  <a:pt x="209550" y="637460"/>
                </a:cubicBezTo>
                <a:cubicBezTo>
                  <a:pt x="209550" y="666988"/>
                  <a:pt x="209550" y="694610"/>
                  <a:pt x="209550" y="724138"/>
                </a:cubicBezTo>
                <a:close/>
                <a:moveTo>
                  <a:pt x="209550" y="601266"/>
                </a:moveTo>
                <a:cubicBezTo>
                  <a:pt x="183833" y="601266"/>
                  <a:pt x="159068" y="601266"/>
                  <a:pt x="133350" y="601266"/>
                </a:cubicBezTo>
                <a:cubicBezTo>
                  <a:pt x="133350" y="572691"/>
                  <a:pt x="133350" y="545068"/>
                  <a:pt x="133350" y="514588"/>
                </a:cubicBezTo>
                <a:cubicBezTo>
                  <a:pt x="158115" y="514588"/>
                  <a:pt x="182880" y="514588"/>
                  <a:pt x="209550" y="514588"/>
                </a:cubicBezTo>
                <a:cubicBezTo>
                  <a:pt x="209550" y="544116"/>
                  <a:pt x="209550" y="571738"/>
                  <a:pt x="209550" y="601266"/>
                </a:cubicBezTo>
                <a:close/>
                <a:moveTo>
                  <a:pt x="133350" y="142160"/>
                </a:moveTo>
                <a:cubicBezTo>
                  <a:pt x="158115" y="142160"/>
                  <a:pt x="183833" y="142160"/>
                  <a:pt x="209550" y="142160"/>
                </a:cubicBezTo>
                <a:cubicBezTo>
                  <a:pt x="209550" y="171688"/>
                  <a:pt x="209550" y="200263"/>
                  <a:pt x="209550" y="230743"/>
                </a:cubicBezTo>
                <a:cubicBezTo>
                  <a:pt x="182880" y="230743"/>
                  <a:pt x="159068" y="230743"/>
                  <a:pt x="133350" y="230743"/>
                </a:cubicBezTo>
                <a:cubicBezTo>
                  <a:pt x="133350" y="200263"/>
                  <a:pt x="133350" y="172641"/>
                  <a:pt x="133350" y="142160"/>
                </a:cubicBezTo>
                <a:close/>
                <a:moveTo>
                  <a:pt x="132398" y="265033"/>
                </a:moveTo>
                <a:cubicBezTo>
                  <a:pt x="158115" y="265033"/>
                  <a:pt x="182880" y="265033"/>
                  <a:pt x="209550" y="265033"/>
                </a:cubicBezTo>
                <a:cubicBezTo>
                  <a:pt x="209550" y="294560"/>
                  <a:pt x="209550" y="323135"/>
                  <a:pt x="209550" y="353616"/>
                </a:cubicBezTo>
                <a:cubicBezTo>
                  <a:pt x="184785" y="353616"/>
                  <a:pt x="160020" y="353616"/>
                  <a:pt x="132398" y="353616"/>
                </a:cubicBezTo>
                <a:cubicBezTo>
                  <a:pt x="132398" y="323135"/>
                  <a:pt x="132398" y="294560"/>
                  <a:pt x="132398" y="265033"/>
                </a:cubicBezTo>
                <a:close/>
                <a:moveTo>
                  <a:pt x="26670" y="153591"/>
                </a:moveTo>
                <a:cubicBezTo>
                  <a:pt x="26670" y="148828"/>
                  <a:pt x="35243" y="141208"/>
                  <a:pt x="40005" y="140256"/>
                </a:cubicBezTo>
                <a:cubicBezTo>
                  <a:pt x="60008" y="138351"/>
                  <a:pt x="80963" y="139303"/>
                  <a:pt x="103823" y="139303"/>
                </a:cubicBezTo>
                <a:cubicBezTo>
                  <a:pt x="103823" y="169783"/>
                  <a:pt x="103823" y="199310"/>
                  <a:pt x="103823" y="230743"/>
                </a:cubicBezTo>
                <a:cubicBezTo>
                  <a:pt x="80963" y="230743"/>
                  <a:pt x="59055" y="231696"/>
                  <a:pt x="38100" y="229791"/>
                </a:cubicBezTo>
                <a:cubicBezTo>
                  <a:pt x="34290" y="229791"/>
                  <a:pt x="27623" y="221218"/>
                  <a:pt x="27623" y="216456"/>
                </a:cubicBezTo>
                <a:cubicBezTo>
                  <a:pt x="25718" y="196453"/>
                  <a:pt x="25718" y="174546"/>
                  <a:pt x="26670" y="153591"/>
                </a:cubicBezTo>
                <a:close/>
                <a:moveTo>
                  <a:pt x="26670" y="325993"/>
                </a:moveTo>
                <a:cubicBezTo>
                  <a:pt x="26670" y="256460"/>
                  <a:pt x="31433" y="252651"/>
                  <a:pt x="104775" y="266938"/>
                </a:cubicBezTo>
                <a:cubicBezTo>
                  <a:pt x="104775" y="296466"/>
                  <a:pt x="104775" y="324088"/>
                  <a:pt x="104775" y="355521"/>
                </a:cubicBezTo>
                <a:cubicBezTo>
                  <a:pt x="81915" y="355521"/>
                  <a:pt x="60008" y="356473"/>
                  <a:pt x="38100" y="354568"/>
                </a:cubicBezTo>
                <a:cubicBezTo>
                  <a:pt x="34290" y="354568"/>
                  <a:pt x="28575" y="346948"/>
                  <a:pt x="26670" y="342185"/>
                </a:cubicBezTo>
                <a:cubicBezTo>
                  <a:pt x="24765" y="337423"/>
                  <a:pt x="26670" y="330756"/>
                  <a:pt x="26670" y="325993"/>
                </a:cubicBezTo>
                <a:close/>
              </a:path>
            </a:pathLst>
          </a:custGeom>
          <a:solidFill>
            <a:srgbClr val="82C65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cs"/>
            </a:endParaRPr>
          </a:p>
        </p:txBody>
      </p:sp>
      <p:sp>
        <p:nvSpPr>
          <p:cNvPr id="17" name="Freeform: Shape 16">
            <a:extLst>
              <a:ext uri="{FF2B5EF4-FFF2-40B4-BE49-F238E27FC236}">
                <a16:creationId xmlns:a16="http://schemas.microsoft.com/office/drawing/2014/main" id="{2B8ACD03-6786-DA81-DF7D-31F0AF8D3B0D}"/>
              </a:ext>
            </a:extLst>
          </p:cNvPr>
          <p:cNvSpPr/>
          <p:nvPr/>
        </p:nvSpPr>
        <p:spPr>
          <a:xfrm>
            <a:off x="5460665" y="3688130"/>
            <a:ext cx="322966" cy="1087057"/>
          </a:xfrm>
          <a:custGeom>
            <a:avLst/>
            <a:gdLst>
              <a:gd name="connsiteX0" fmla="*/ 398145 w 390525"/>
              <a:gd name="connsiteY0" fmla="*/ 1319213 h 1314450"/>
              <a:gd name="connsiteX1" fmla="*/ 398145 w 390525"/>
              <a:gd name="connsiteY1" fmla="*/ 296228 h 1314450"/>
              <a:gd name="connsiteX2" fmla="*/ 363855 w 390525"/>
              <a:gd name="connsiteY2" fmla="*/ 296228 h 1314450"/>
              <a:gd name="connsiteX3" fmla="*/ 340995 w 390525"/>
              <a:gd name="connsiteY3" fmla="*/ 272415 h 1314450"/>
              <a:gd name="connsiteX4" fmla="*/ 340995 w 390525"/>
              <a:gd name="connsiteY4" fmla="*/ 164783 h 1314450"/>
              <a:gd name="connsiteX5" fmla="*/ 340995 w 390525"/>
              <a:gd name="connsiteY5" fmla="*/ 104775 h 1314450"/>
              <a:gd name="connsiteX6" fmla="*/ 239078 w 390525"/>
              <a:gd name="connsiteY6" fmla="*/ 104775 h 1314450"/>
              <a:gd name="connsiteX7" fmla="*/ 216217 w 390525"/>
              <a:gd name="connsiteY7" fmla="*/ 80963 h 1314450"/>
              <a:gd name="connsiteX8" fmla="*/ 216217 w 390525"/>
              <a:gd name="connsiteY8" fmla="*/ 0 h 1314450"/>
              <a:gd name="connsiteX9" fmla="*/ 180975 w 390525"/>
              <a:gd name="connsiteY9" fmla="*/ 0 h 1314450"/>
              <a:gd name="connsiteX10" fmla="*/ 180975 w 390525"/>
              <a:gd name="connsiteY10" fmla="*/ 80963 h 1314450"/>
              <a:gd name="connsiteX11" fmla="*/ 158115 w 390525"/>
              <a:gd name="connsiteY11" fmla="*/ 104775 h 1314450"/>
              <a:gd name="connsiteX12" fmla="*/ 67628 w 390525"/>
              <a:gd name="connsiteY12" fmla="*/ 104775 h 1314450"/>
              <a:gd name="connsiteX13" fmla="*/ 66675 w 390525"/>
              <a:gd name="connsiteY13" fmla="*/ 120015 h 1314450"/>
              <a:gd name="connsiteX14" fmla="*/ 66675 w 390525"/>
              <a:gd name="connsiteY14" fmla="*/ 275273 h 1314450"/>
              <a:gd name="connsiteX15" fmla="*/ 45720 w 390525"/>
              <a:gd name="connsiteY15" fmla="*/ 296228 h 1314450"/>
              <a:gd name="connsiteX16" fmla="*/ 0 w 390525"/>
              <a:gd name="connsiteY16" fmla="*/ 296228 h 1314450"/>
              <a:gd name="connsiteX17" fmla="*/ 0 w 390525"/>
              <a:gd name="connsiteY17" fmla="*/ 1319213 h 1314450"/>
              <a:gd name="connsiteX18" fmla="*/ 398145 w 390525"/>
              <a:gd name="connsiteY18" fmla="*/ 1319213 h 1314450"/>
              <a:gd name="connsiteX19" fmla="*/ 294323 w 390525"/>
              <a:gd name="connsiteY19" fmla="*/ 1219200 h 1314450"/>
              <a:gd name="connsiteX20" fmla="*/ 273367 w 390525"/>
              <a:gd name="connsiteY20" fmla="*/ 1220152 h 1314450"/>
              <a:gd name="connsiteX21" fmla="*/ 253365 w 390525"/>
              <a:gd name="connsiteY21" fmla="*/ 1199198 h 1314450"/>
              <a:gd name="connsiteX22" fmla="*/ 253365 w 390525"/>
              <a:gd name="connsiteY22" fmla="*/ 1174433 h 1314450"/>
              <a:gd name="connsiteX23" fmla="*/ 294323 w 390525"/>
              <a:gd name="connsiteY23" fmla="*/ 1142048 h 1314450"/>
              <a:gd name="connsiteX24" fmla="*/ 294323 w 390525"/>
              <a:gd name="connsiteY24" fmla="*/ 1219200 h 1314450"/>
              <a:gd name="connsiteX25" fmla="*/ 253365 w 390525"/>
              <a:gd name="connsiteY25" fmla="*/ 1052513 h 1314450"/>
              <a:gd name="connsiteX26" fmla="*/ 253365 w 390525"/>
              <a:gd name="connsiteY26" fmla="*/ 1042988 h 1314450"/>
              <a:gd name="connsiteX27" fmla="*/ 294323 w 390525"/>
              <a:gd name="connsiteY27" fmla="*/ 1008698 h 1314450"/>
              <a:gd name="connsiteX28" fmla="*/ 294323 w 390525"/>
              <a:gd name="connsiteY28" fmla="*/ 1084898 h 1314450"/>
              <a:gd name="connsiteX29" fmla="*/ 253365 w 390525"/>
              <a:gd name="connsiteY29" fmla="*/ 1052513 h 1314450"/>
              <a:gd name="connsiteX30" fmla="*/ 296228 w 390525"/>
              <a:gd name="connsiteY30" fmla="*/ 914400 h 1314450"/>
              <a:gd name="connsiteX31" fmla="*/ 296228 w 390525"/>
              <a:gd name="connsiteY31" fmla="*/ 932498 h 1314450"/>
              <a:gd name="connsiteX32" fmla="*/ 275273 w 390525"/>
              <a:gd name="connsiteY32" fmla="*/ 955358 h 1314450"/>
              <a:gd name="connsiteX33" fmla="*/ 253365 w 390525"/>
              <a:gd name="connsiteY33" fmla="*/ 932498 h 1314450"/>
              <a:gd name="connsiteX34" fmla="*/ 253365 w 390525"/>
              <a:gd name="connsiteY34" fmla="*/ 894398 h 1314450"/>
              <a:gd name="connsiteX35" fmla="*/ 275273 w 390525"/>
              <a:gd name="connsiteY35" fmla="*/ 871538 h 1314450"/>
              <a:gd name="connsiteX36" fmla="*/ 296228 w 390525"/>
              <a:gd name="connsiteY36" fmla="*/ 894398 h 1314450"/>
              <a:gd name="connsiteX37" fmla="*/ 296228 w 390525"/>
              <a:gd name="connsiteY37" fmla="*/ 914400 h 1314450"/>
              <a:gd name="connsiteX38" fmla="*/ 253365 w 390525"/>
              <a:gd name="connsiteY38" fmla="*/ 374333 h 1314450"/>
              <a:gd name="connsiteX39" fmla="*/ 294323 w 390525"/>
              <a:gd name="connsiteY39" fmla="*/ 342900 h 1314450"/>
              <a:gd name="connsiteX40" fmla="*/ 294323 w 390525"/>
              <a:gd name="connsiteY40" fmla="*/ 419100 h 1314450"/>
              <a:gd name="connsiteX41" fmla="*/ 270510 w 390525"/>
              <a:gd name="connsiteY41" fmla="*/ 420053 h 1314450"/>
              <a:gd name="connsiteX42" fmla="*/ 253365 w 390525"/>
              <a:gd name="connsiteY42" fmla="*/ 402908 h 1314450"/>
              <a:gd name="connsiteX43" fmla="*/ 253365 w 390525"/>
              <a:gd name="connsiteY43" fmla="*/ 374333 h 1314450"/>
              <a:gd name="connsiteX44" fmla="*/ 294323 w 390525"/>
              <a:gd name="connsiteY44" fmla="*/ 475298 h 1314450"/>
              <a:gd name="connsiteX45" fmla="*/ 294323 w 390525"/>
              <a:gd name="connsiteY45" fmla="*/ 552450 h 1314450"/>
              <a:gd name="connsiteX46" fmla="*/ 256223 w 390525"/>
              <a:gd name="connsiteY46" fmla="*/ 552450 h 1314450"/>
              <a:gd name="connsiteX47" fmla="*/ 256223 w 390525"/>
              <a:gd name="connsiteY47" fmla="*/ 475298 h 1314450"/>
              <a:gd name="connsiteX48" fmla="*/ 294323 w 390525"/>
              <a:gd name="connsiteY48" fmla="*/ 475298 h 1314450"/>
              <a:gd name="connsiteX49" fmla="*/ 254317 w 390525"/>
              <a:gd name="connsiteY49" fmla="*/ 618173 h 1314450"/>
              <a:gd name="connsiteX50" fmla="*/ 266700 w 390525"/>
              <a:gd name="connsiteY50" fmla="*/ 606743 h 1314450"/>
              <a:gd name="connsiteX51" fmla="*/ 294323 w 390525"/>
              <a:gd name="connsiteY51" fmla="*/ 605790 h 1314450"/>
              <a:gd name="connsiteX52" fmla="*/ 294323 w 390525"/>
              <a:gd name="connsiteY52" fmla="*/ 683895 h 1314450"/>
              <a:gd name="connsiteX53" fmla="*/ 253365 w 390525"/>
              <a:gd name="connsiteY53" fmla="*/ 683895 h 1314450"/>
              <a:gd name="connsiteX54" fmla="*/ 254317 w 390525"/>
              <a:gd name="connsiteY54" fmla="*/ 618173 h 1314450"/>
              <a:gd name="connsiteX55" fmla="*/ 253365 w 390525"/>
              <a:gd name="connsiteY55" fmla="*/ 231458 h 1314450"/>
              <a:gd name="connsiteX56" fmla="*/ 253365 w 390525"/>
              <a:gd name="connsiteY56" fmla="*/ 203835 h 1314450"/>
              <a:gd name="connsiteX57" fmla="*/ 294323 w 390525"/>
              <a:gd name="connsiteY57" fmla="*/ 168592 h 1314450"/>
              <a:gd name="connsiteX58" fmla="*/ 294323 w 390525"/>
              <a:gd name="connsiteY58" fmla="*/ 246698 h 1314450"/>
              <a:gd name="connsiteX59" fmla="*/ 270510 w 390525"/>
              <a:gd name="connsiteY59" fmla="*/ 247650 h 1314450"/>
              <a:gd name="connsiteX60" fmla="*/ 253365 w 390525"/>
              <a:gd name="connsiteY60" fmla="*/ 231458 h 1314450"/>
              <a:gd name="connsiteX61" fmla="*/ 253365 w 390525"/>
              <a:gd name="connsiteY61" fmla="*/ 774383 h 1314450"/>
              <a:gd name="connsiteX62" fmla="*/ 294323 w 390525"/>
              <a:gd name="connsiteY62" fmla="*/ 741998 h 1314450"/>
              <a:gd name="connsiteX63" fmla="*/ 294323 w 390525"/>
              <a:gd name="connsiteY63" fmla="*/ 820102 h 1314450"/>
              <a:gd name="connsiteX64" fmla="*/ 266700 w 390525"/>
              <a:gd name="connsiteY64" fmla="*/ 819150 h 1314450"/>
              <a:gd name="connsiteX65" fmla="*/ 254317 w 390525"/>
              <a:gd name="connsiteY65" fmla="*/ 805815 h 1314450"/>
              <a:gd name="connsiteX66" fmla="*/ 253365 w 390525"/>
              <a:gd name="connsiteY66" fmla="*/ 774383 h 1314450"/>
              <a:gd name="connsiteX67" fmla="*/ 218123 w 390525"/>
              <a:gd name="connsiteY67" fmla="*/ 1220152 h 1314450"/>
              <a:gd name="connsiteX68" fmla="*/ 180975 w 390525"/>
              <a:gd name="connsiteY68" fmla="*/ 1220152 h 1314450"/>
              <a:gd name="connsiteX69" fmla="*/ 180975 w 390525"/>
              <a:gd name="connsiteY69" fmla="*/ 1142048 h 1314450"/>
              <a:gd name="connsiteX70" fmla="*/ 218123 w 390525"/>
              <a:gd name="connsiteY70" fmla="*/ 1142048 h 1314450"/>
              <a:gd name="connsiteX71" fmla="*/ 218123 w 390525"/>
              <a:gd name="connsiteY71" fmla="*/ 1220152 h 1314450"/>
              <a:gd name="connsiteX72" fmla="*/ 218123 w 390525"/>
              <a:gd name="connsiteY72" fmla="*/ 1075373 h 1314450"/>
              <a:gd name="connsiteX73" fmla="*/ 199073 w 390525"/>
              <a:gd name="connsiteY73" fmla="*/ 1085850 h 1314450"/>
              <a:gd name="connsiteX74" fmla="*/ 180023 w 390525"/>
              <a:gd name="connsiteY74" fmla="*/ 1075373 h 1314450"/>
              <a:gd name="connsiteX75" fmla="*/ 179070 w 390525"/>
              <a:gd name="connsiteY75" fmla="*/ 1008698 h 1314450"/>
              <a:gd name="connsiteX76" fmla="*/ 219075 w 390525"/>
              <a:gd name="connsiteY76" fmla="*/ 1008698 h 1314450"/>
              <a:gd name="connsiteX77" fmla="*/ 218123 w 390525"/>
              <a:gd name="connsiteY77" fmla="*/ 1075373 h 1314450"/>
              <a:gd name="connsiteX78" fmla="*/ 180023 w 390525"/>
              <a:gd name="connsiteY78" fmla="*/ 168592 h 1314450"/>
              <a:gd name="connsiteX79" fmla="*/ 217170 w 390525"/>
              <a:gd name="connsiteY79" fmla="*/ 168592 h 1314450"/>
              <a:gd name="connsiteX80" fmla="*/ 217170 w 390525"/>
              <a:gd name="connsiteY80" fmla="*/ 245745 h 1314450"/>
              <a:gd name="connsiteX81" fmla="*/ 180023 w 390525"/>
              <a:gd name="connsiteY81" fmla="*/ 245745 h 1314450"/>
              <a:gd name="connsiteX82" fmla="*/ 180023 w 390525"/>
              <a:gd name="connsiteY82" fmla="*/ 168592 h 1314450"/>
              <a:gd name="connsiteX83" fmla="*/ 218123 w 390525"/>
              <a:gd name="connsiteY83" fmla="*/ 741045 h 1314450"/>
              <a:gd name="connsiteX84" fmla="*/ 218123 w 390525"/>
              <a:gd name="connsiteY84" fmla="*/ 818198 h 1314450"/>
              <a:gd name="connsiteX85" fmla="*/ 180023 w 390525"/>
              <a:gd name="connsiteY85" fmla="*/ 818198 h 1314450"/>
              <a:gd name="connsiteX86" fmla="*/ 180023 w 390525"/>
              <a:gd name="connsiteY86" fmla="*/ 741045 h 1314450"/>
              <a:gd name="connsiteX87" fmla="*/ 218123 w 390525"/>
              <a:gd name="connsiteY87" fmla="*/ 741045 h 1314450"/>
              <a:gd name="connsiteX88" fmla="*/ 217170 w 390525"/>
              <a:gd name="connsiteY88" fmla="*/ 341948 h 1314450"/>
              <a:gd name="connsiteX89" fmla="*/ 217170 w 390525"/>
              <a:gd name="connsiteY89" fmla="*/ 419100 h 1314450"/>
              <a:gd name="connsiteX90" fmla="*/ 180023 w 390525"/>
              <a:gd name="connsiteY90" fmla="*/ 419100 h 1314450"/>
              <a:gd name="connsiteX91" fmla="*/ 180023 w 390525"/>
              <a:gd name="connsiteY91" fmla="*/ 341948 h 1314450"/>
              <a:gd name="connsiteX92" fmla="*/ 217170 w 390525"/>
              <a:gd name="connsiteY92" fmla="*/ 341948 h 1314450"/>
              <a:gd name="connsiteX93" fmla="*/ 180023 w 390525"/>
              <a:gd name="connsiteY93" fmla="*/ 475298 h 1314450"/>
              <a:gd name="connsiteX94" fmla="*/ 217170 w 390525"/>
              <a:gd name="connsiteY94" fmla="*/ 475298 h 1314450"/>
              <a:gd name="connsiteX95" fmla="*/ 217170 w 390525"/>
              <a:gd name="connsiteY95" fmla="*/ 552450 h 1314450"/>
              <a:gd name="connsiteX96" fmla="*/ 180023 w 390525"/>
              <a:gd name="connsiteY96" fmla="*/ 552450 h 1314450"/>
              <a:gd name="connsiteX97" fmla="*/ 180023 w 390525"/>
              <a:gd name="connsiteY97" fmla="*/ 475298 h 1314450"/>
              <a:gd name="connsiteX98" fmla="*/ 180023 w 390525"/>
              <a:gd name="connsiteY98" fmla="*/ 607695 h 1314450"/>
              <a:gd name="connsiteX99" fmla="*/ 217170 w 390525"/>
              <a:gd name="connsiteY99" fmla="*/ 607695 h 1314450"/>
              <a:gd name="connsiteX100" fmla="*/ 217170 w 390525"/>
              <a:gd name="connsiteY100" fmla="*/ 683895 h 1314450"/>
              <a:gd name="connsiteX101" fmla="*/ 180023 w 390525"/>
              <a:gd name="connsiteY101" fmla="*/ 683895 h 1314450"/>
              <a:gd name="connsiteX102" fmla="*/ 180023 w 390525"/>
              <a:gd name="connsiteY102" fmla="*/ 607695 h 1314450"/>
              <a:gd name="connsiteX103" fmla="*/ 178117 w 390525"/>
              <a:gd name="connsiteY103" fmla="*/ 897255 h 1314450"/>
              <a:gd name="connsiteX104" fmla="*/ 198120 w 390525"/>
              <a:gd name="connsiteY104" fmla="*/ 871538 h 1314450"/>
              <a:gd name="connsiteX105" fmla="*/ 218123 w 390525"/>
              <a:gd name="connsiteY105" fmla="*/ 897255 h 1314450"/>
              <a:gd name="connsiteX106" fmla="*/ 218123 w 390525"/>
              <a:gd name="connsiteY106" fmla="*/ 913448 h 1314450"/>
              <a:gd name="connsiteX107" fmla="*/ 218123 w 390525"/>
              <a:gd name="connsiteY107" fmla="*/ 931545 h 1314450"/>
              <a:gd name="connsiteX108" fmla="*/ 197167 w 390525"/>
              <a:gd name="connsiteY108" fmla="*/ 955358 h 1314450"/>
              <a:gd name="connsiteX109" fmla="*/ 177165 w 390525"/>
              <a:gd name="connsiteY109" fmla="*/ 931545 h 1314450"/>
              <a:gd name="connsiteX110" fmla="*/ 178117 w 390525"/>
              <a:gd name="connsiteY110" fmla="*/ 897255 h 1314450"/>
              <a:gd name="connsiteX111" fmla="*/ 142875 w 390525"/>
              <a:gd name="connsiteY111" fmla="*/ 1220152 h 1314450"/>
              <a:gd name="connsiteX112" fmla="*/ 102870 w 390525"/>
              <a:gd name="connsiteY112" fmla="*/ 1220152 h 1314450"/>
              <a:gd name="connsiteX113" fmla="*/ 102870 w 390525"/>
              <a:gd name="connsiteY113" fmla="*/ 1142048 h 1314450"/>
              <a:gd name="connsiteX114" fmla="*/ 142875 w 390525"/>
              <a:gd name="connsiteY114" fmla="*/ 1142048 h 1314450"/>
              <a:gd name="connsiteX115" fmla="*/ 142875 w 390525"/>
              <a:gd name="connsiteY115" fmla="*/ 1220152 h 1314450"/>
              <a:gd name="connsiteX116" fmla="*/ 102870 w 390525"/>
              <a:gd name="connsiteY116" fmla="*/ 818198 h 1314450"/>
              <a:gd name="connsiteX117" fmla="*/ 102870 w 390525"/>
              <a:gd name="connsiteY117" fmla="*/ 741045 h 1314450"/>
              <a:gd name="connsiteX118" fmla="*/ 142875 w 390525"/>
              <a:gd name="connsiteY118" fmla="*/ 741045 h 1314450"/>
              <a:gd name="connsiteX119" fmla="*/ 142875 w 390525"/>
              <a:gd name="connsiteY119" fmla="*/ 818198 h 1314450"/>
              <a:gd name="connsiteX120" fmla="*/ 102870 w 390525"/>
              <a:gd name="connsiteY120" fmla="*/ 818198 h 1314450"/>
              <a:gd name="connsiteX121" fmla="*/ 143828 w 390525"/>
              <a:gd name="connsiteY121" fmla="*/ 1075373 h 1314450"/>
              <a:gd name="connsiteX122" fmla="*/ 129540 w 390525"/>
              <a:gd name="connsiteY122" fmla="*/ 1086802 h 1314450"/>
              <a:gd name="connsiteX123" fmla="*/ 103823 w 390525"/>
              <a:gd name="connsiteY123" fmla="*/ 1087755 h 1314450"/>
              <a:gd name="connsiteX124" fmla="*/ 103823 w 390525"/>
              <a:gd name="connsiteY124" fmla="*/ 1009650 h 1314450"/>
              <a:gd name="connsiteX125" fmla="*/ 144780 w 390525"/>
              <a:gd name="connsiteY125" fmla="*/ 1009650 h 1314450"/>
              <a:gd name="connsiteX126" fmla="*/ 143828 w 390525"/>
              <a:gd name="connsiteY126" fmla="*/ 1075373 h 1314450"/>
              <a:gd name="connsiteX127" fmla="*/ 144780 w 390525"/>
              <a:gd name="connsiteY127" fmla="*/ 889635 h 1314450"/>
              <a:gd name="connsiteX128" fmla="*/ 144780 w 390525"/>
              <a:gd name="connsiteY128" fmla="*/ 922020 h 1314450"/>
              <a:gd name="connsiteX129" fmla="*/ 103823 w 390525"/>
              <a:gd name="connsiteY129" fmla="*/ 952500 h 1314450"/>
              <a:gd name="connsiteX130" fmla="*/ 103823 w 390525"/>
              <a:gd name="connsiteY130" fmla="*/ 872490 h 1314450"/>
              <a:gd name="connsiteX131" fmla="*/ 127635 w 390525"/>
              <a:gd name="connsiteY131" fmla="*/ 872490 h 1314450"/>
              <a:gd name="connsiteX132" fmla="*/ 144780 w 390525"/>
              <a:gd name="connsiteY132" fmla="*/ 889635 h 1314450"/>
              <a:gd name="connsiteX133" fmla="*/ 143828 w 390525"/>
              <a:gd name="connsiteY133" fmla="*/ 678180 h 1314450"/>
              <a:gd name="connsiteX134" fmla="*/ 141923 w 390525"/>
              <a:gd name="connsiteY134" fmla="*/ 683895 h 1314450"/>
              <a:gd name="connsiteX135" fmla="*/ 102870 w 390525"/>
              <a:gd name="connsiteY135" fmla="*/ 683895 h 1314450"/>
              <a:gd name="connsiteX136" fmla="*/ 102870 w 390525"/>
              <a:gd name="connsiteY136" fmla="*/ 607695 h 1314450"/>
              <a:gd name="connsiteX137" fmla="*/ 114300 w 390525"/>
              <a:gd name="connsiteY137" fmla="*/ 605790 h 1314450"/>
              <a:gd name="connsiteX138" fmla="*/ 144780 w 390525"/>
              <a:gd name="connsiteY138" fmla="*/ 634365 h 1314450"/>
              <a:gd name="connsiteX139" fmla="*/ 143828 w 390525"/>
              <a:gd name="connsiteY139" fmla="*/ 678180 h 1314450"/>
              <a:gd name="connsiteX140" fmla="*/ 142875 w 390525"/>
              <a:gd name="connsiteY140" fmla="*/ 419100 h 1314450"/>
              <a:gd name="connsiteX141" fmla="*/ 103823 w 390525"/>
              <a:gd name="connsiteY141" fmla="*/ 419100 h 1314450"/>
              <a:gd name="connsiteX142" fmla="*/ 103823 w 390525"/>
              <a:gd name="connsiteY142" fmla="*/ 341948 h 1314450"/>
              <a:gd name="connsiteX143" fmla="*/ 142875 w 390525"/>
              <a:gd name="connsiteY143" fmla="*/ 341948 h 1314450"/>
              <a:gd name="connsiteX144" fmla="*/ 142875 w 390525"/>
              <a:gd name="connsiteY144" fmla="*/ 419100 h 1314450"/>
              <a:gd name="connsiteX145" fmla="*/ 103823 w 390525"/>
              <a:gd name="connsiteY145" fmla="*/ 168592 h 1314450"/>
              <a:gd name="connsiteX146" fmla="*/ 142875 w 390525"/>
              <a:gd name="connsiteY146" fmla="*/ 168592 h 1314450"/>
              <a:gd name="connsiteX147" fmla="*/ 142875 w 390525"/>
              <a:gd name="connsiteY147" fmla="*/ 245745 h 1314450"/>
              <a:gd name="connsiteX148" fmla="*/ 103823 w 390525"/>
              <a:gd name="connsiteY148" fmla="*/ 245745 h 1314450"/>
              <a:gd name="connsiteX149" fmla="*/ 103823 w 390525"/>
              <a:gd name="connsiteY149" fmla="*/ 168592 h 1314450"/>
              <a:gd name="connsiteX150" fmla="*/ 102870 w 390525"/>
              <a:gd name="connsiteY150" fmla="*/ 475298 h 1314450"/>
              <a:gd name="connsiteX151" fmla="*/ 142875 w 390525"/>
              <a:gd name="connsiteY151" fmla="*/ 475298 h 1314450"/>
              <a:gd name="connsiteX152" fmla="*/ 142875 w 390525"/>
              <a:gd name="connsiteY152" fmla="*/ 551498 h 1314450"/>
              <a:gd name="connsiteX153" fmla="*/ 102870 w 390525"/>
              <a:gd name="connsiteY153" fmla="*/ 551498 h 1314450"/>
              <a:gd name="connsiteX154" fmla="*/ 102870 w 390525"/>
              <a:gd name="connsiteY154" fmla="*/ 475298 h 13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390525" h="1314450">
                <a:moveTo>
                  <a:pt x="398145" y="1319213"/>
                </a:moveTo>
                <a:cubicBezTo>
                  <a:pt x="398145" y="976313"/>
                  <a:pt x="398145" y="637223"/>
                  <a:pt x="398145" y="296228"/>
                </a:cubicBezTo>
                <a:cubicBezTo>
                  <a:pt x="384810" y="296228"/>
                  <a:pt x="374333" y="295275"/>
                  <a:pt x="363855" y="296228"/>
                </a:cubicBezTo>
                <a:cubicBezTo>
                  <a:pt x="344805" y="298133"/>
                  <a:pt x="340042" y="289560"/>
                  <a:pt x="340995" y="272415"/>
                </a:cubicBezTo>
                <a:cubicBezTo>
                  <a:pt x="341948" y="236220"/>
                  <a:pt x="340995" y="200978"/>
                  <a:pt x="340995" y="164783"/>
                </a:cubicBezTo>
                <a:cubicBezTo>
                  <a:pt x="340995" y="145733"/>
                  <a:pt x="340995" y="125730"/>
                  <a:pt x="340995" y="104775"/>
                </a:cubicBezTo>
                <a:cubicBezTo>
                  <a:pt x="304800" y="104775"/>
                  <a:pt x="271463" y="103823"/>
                  <a:pt x="239078" y="104775"/>
                </a:cubicBezTo>
                <a:cubicBezTo>
                  <a:pt x="220028" y="105728"/>
                  <a:pt x="215265" y="99060"/>
                  <a:pt x="216217" y="80963"/>
                </a:cubicBezTo>
                <a:cubicBezTo>
                  <a:pt x="217170" y="54292"/>
                  <a:pt x="216217" y="27623"/>
                  <a:pt x="216217" y="0"/>
                </a:cubicBezTo>
                <a:cubicBezTo>
                  <a:pt x="203835" y="0"/>
                  <a:pt x="193358" y="0"/>
                  <a:pt x="180975" y="0"/>
                </a:cubicBezTo>
                <a:cubicBezTo>
                  <a:pt x="180975" y="27623"/>
                  <a:pt x="180023" y="54292"/>
                  <a:pt x="180975" y="80963"/>
                </a:cubicBezTo>
                <a:cubicBezTo>
                  <a:pt x="181928" y="98108"/>
                  <a:pt x="177165" y="105728"/>
                  <a:pt x="158115" y="104775"/>
                </a:cubicBezTo>
                <a:cubicBezTo>
                  <a:pt x="127635" y="102870"/>
                  <a:pt x="98108" y="104775"/>
                  <a:pt x="67628" y="104775"/>
                </a:cubicBezTo>
                <a:cubicBezTo>
                  <a:pt x="66675" y="112395"/>
                  <a:pt x="66675" y="116205"/>
                  <a:pt x="66675" y="120015"/>
                </a:cubicBezTo>
                <a:cubicBezTo>
                  <a:pt x="66675" y="171450"/>
                  <a:pt x="65723" y="223838"/>
                  <a:pt x="66675" y="275273"/>
                </a:cubicBezTo>
                <a:cubicBezTo>
                  <a:pt x="66675" y="291465"/>
                  <a:pt x="61913" y="297180"/>
                  <a:pt x="45720" y="296228"/>
                </a:cubicBezTo>
                <a:cubicBezTo>
                  <a:pt x="31433" y="295275"/>
                  <a:pt x="17145" y="296228"/>
                  <a:pt x="0" y="296228"/>
                </a:cubicBezTo>
                <a:cubicBezTo>
                  <a:pt x="0" y="637223"/>
                  <a:pt x="0" y="976313"/>
                  <a:pt x="0" y="1319213"/>
                </a:cubicBezTo>
                <a:lnTo>
                  <a:pt x="398145" y="1319213"/>
                </a:lnTo>
                <a:close/>
                <a:moveTo>
                  <a:pt x="294323" y="1219200"/>
                </a:moveTo>
                <a:cubicBezTo>
                  <a:pt x="286703" y="1220152"/>
                  <a:pt x="280035" y="1220152"/>
                  <a:pt x="273367" y="1220152"/>
                </a:cubicBezTo>
                <a:cubicBezTo>
                  <a:pt x="257175" y="1222058"/>
                  <a:pt x="251460" y="1214438"/>
                  <a:pt x="253365" y="1199198"/>
                </a:cubicBezTo>
                <a:cubicBezTo>
                  <a:pt x="254317" y="1190625"/>
                  <a:pt x="253365" y="1183005"/>
                  <a:pt x="253365" y="1174433"/>
                </a:cubicBezTo>
                <a:cubicBezTo>
                  <a:pt x="253365" y="1135380"/>
                  <a:pt x="253365" y="1135380"/>
                  <a:pt x="294323" y="1142048"/>
                </a:cubicBezTo>
                <a:cubicBezTo>
                  <a:pt x="294323" y="1168718"/>
                  <a:pt x="294323" y="1193483"/>
                  <a:pt x="294323" y="1219200"/>
                </a:cubicBezTo>
                <a:close/>
                <a:moveTo>
                  <a:pt x="253365" y="1052513"/>
                </a:moveTo>
                <a:cubicBezTo>
                  <a:pt x="253365" y="1049655"/>
                  <a:pt x="253365" y="1046798"/>
                  <a:pt x="253365" y="1042988"/>
                </a:cubicBezTo>
                <a:cubicBezTo>
                  <a:pt x="253365" y="1004888"/>
                  <a:pt x="253365" y="1004888"/>
                  <a:pt x="294323" y="1008698"/>
                </a:cubicBezTo>
                <a:cubicBezTo>
                  <a:pt x="294323" y="1033463"/>
                  <a:pt x="294323" y="1059180"/>
                  <a:pt x="294323" y="1084898"/>
                </a:cubicBezTo>
                <a:cubicBezTo>
                  <a:pt x="253365" y="1090613"/>
                  <a:pt x="253365" y="1090613"/>
                  <a:pt x="253365" y="1052513"/>
                </a:cubicBezTo>
                <a:close/>
                <a:moveTo>
                  <a:pt x="296228" y="914400"/>
                </a:moveTo>
                <a:cubicBezTo>
                  <a:pt x="296228" y="920115"/>
                  <a:pt x="295275" y="926783"/>
                  <a:pt x="296228" y="932498"/>
                </a:cubicBezTo>
                <a:cubicBezTo>
                  <a:pt x="298133" y="948690"/>
                  <a:pt x="293370" y="955358"/>
                  <a:pt x="275273" y="955358"/>
                </a:cubicBezTo>
                <a:cubicBezTo>
                  <a:pt x="258128" y="955358"/>
                  <a:pt x="252413" y="948690"/>
                  <a:pt x="253365" y="932498"/>
                </a:cubicBezTo>
                <a:cubicBezTo>
                  <a:pt x="254317" y="920115"/>
                  <a:pt x="254317" y="906780"/>
                  <a:pt x="253365" y="894398"/>
                </a:cubicBezTo>
                <a:cubicBezTo>
                  <a:pt x="252413" y="878205"/>
                  <a:pt x="258128" y="872490"/>
                  <a:pt x="275273" y="871538"/>
                </a:cubicBezTo>
                <a:cubicBezTo>
                  <a:pt x="293370" y="871538"/>
                  <a:pt x="298133" y="878205"/>
                  <a:pt x="296228" y="894398"/>
                </a:cubicBezTo>
                <a:cubicBezTo>
                  <a:pt x="295275" y="901065"/>
                  <a:pt x="296228" y="907733"/>
                  <a:pt x="296228" y="914400"/>
                </a:cubicBezTo>
                <a:close/>
                <a:moveTo>
                  <a:pt x="253365" y="374333"/>
                </a:moveTo>
                <a:cubicBezTo>
                  <a:pt x="253365" y="336233"/>
                  <a:pt x="254317" y="335280"/>
                  <a:pt x="294323" y="342900"/>
                </a:cubicBezTo>
                <a:cubicBezTo>
                  <a:pt x="294323" y="367665"/>
                  <a:pt x="294323" y="393383"/>
                  <a:pt x="294323" y="419100"/>
                </a:cubicBezTo>
                <a:cubicBezTo>
                  <a:pt x="285750" y="419100"/>
                  <a:pt x="278130" y="419100"/>
                  <a:pt x="270510" y="420053"/>
                </a:cubicBezTo>
                <a:cubicBezTo>
                  <a:pt x="258128" y="421005"/>
                  <a:pt x="252413" y="416242"/>
                  <a:pt x="253365" y="402908"/>
                </a:cubicBezTo>
                <a:cubicBezTo>
                  <a:pt x="254317" y="394335"/>
                  <a:pt x="253365" y="383858"/>
                  <a:pt x="253365" y="374333"/>
                </a:cubicBezTo>
                <a:close/>
                <a:moveTo>
                  <a:pt x="294323" y="475298"/>
                </a:moveTo>
                <a:cubicBezTo>
                  <a:pt x="294323" y="501015"/>
                  <a:pt x="294323" y="525780"/>
                  <a:pt x="294323" y="552450"/>
                </a:cubicBezTo>
                <a:cubicBezTo>
                  <a:pt x="281940" y="552450"/>
                  <a:pt x="269558" y="552450"/>
                  <a:pt x="256223" y="552450"/>
                </a:cubicBezTo>
                <a:cubicBezTo>
                  <a:pt x="256223" y="526733"/>
                  <a:pt x="256223" y="501967"/>
                  <a:pt x="256223" y="475298"/>
                </a:cubicBezTo>
                <a:cubicBezTo>
                  <a:pt x="268605" y="475298"/>
                  <a:pt x="280035" y="475298"/>
                  <a:pt x="294323" y="475298"/>
                </a:cubicBezTo>
                <a:close/>
                <a:moveTo>
                  <a:pt x="254317" y="618173"/>
                </a:moveTo>
                <a:cubicBezTo>
                  <a:pt x="254317" y="614363"/>
                  <a:pt x="261938" y="607695"/>
                  <a:pt x="266700" y="606743"/>
                </a:cubicBezTo>
                <a:cubicBezTo>
                  <a:pt x="275273" y="604838"/>
                  <a:pt x="283845" y="605790"/>
                  <a:pt x="294323" y="605790"/>
                </a:cubicBezTo>
                <a:cubicBezTo>
                  <a:pt x="294323" y="633413"/>
                  <a:pt x="294323" y="657225"/>
                  <a:pt x="294323" y="683895"/>
                </a:cubicBezTo>
                <a:cubicBezTo>
                  <a:pt x="280988" y="683895"/>
                  <a:pt x="268605" y="683895"/>
                  <a:pt x="253365" y="683895"/>
                </a:cubicBezTo>
                <a:cubicBezTo>
                  <a:pt x="253365" y="661988"/>
                  <a:pt x="253365" y="640080"/>
                  <a:pt x="254317" y="618173"/>
                </a:cubicBezTo>
                <a:close/>
                <a:moveTo>
                  <a:pt x="253365" y="231458"/>
                </a:moveTo>
                <a:cubicBezTo>
                  <a:pt x="254317" y="222885"/>
                  <a:pt x="253365" y="213360"/>
                  <a:pt x="253365" y="203835"/>
                </a:cubicBezTo>
                <a:cubicBezTo>
                  <a:pt x="253365" y="165735"/>
                  <a:pt x="253365" y="165735"/>
                  <a:pt x="294323" y="168592"/>
                </a:cubicBezTo>
                <a:cubicBezTo>
                  <a:pt x="294323" y="194310"/>
                  <a:pt x="294323" y="219075"/>
                  <a:pt x="294323" y="246698"/>
                </a:cubicBezTo>
                <a:cubicBezTo>
                  <a:pt x="286703" y="246698"/>
                  <a:pt x="278130" y="247650"/>
                  <a:pt x="270510" y="247650"/>
                </a:cubicBezTo>
                <a:cubicBezTo>
                  <a:pt x="258128" y="249555"/>
                  <a:pt x="252413" y="243840"/>
                  <a:pt x="253365" y="231458"/>
                </a:cubicBezTo>
                <a:close/>
                <a:moveTo>
                  <a:pt x="253365" y="774383"/>
                </a:moveTo>
                <a:cubicBezTo>
                  <a:pt x="253365" y="735330"/>
                  <a:pt x="253365" y="735330"/>
                  <a:pt x="294323" y="741998"/>
                </a:cubicBezTo>
                <a:cubicBezTo>
                  <a:pt x="294323" y="766763"/>
                  <a:pt x="294323" y="792480"/>
                  <a:pt x="294323" y="820102"/>
                </a:cubicBezTo>
                <a:cubicBezTo>
                  <a:pt x="284798" y="820102"/>
                  <a:pt x="275273" y="822008"/>
                  <a:pt x="266700" y="819150"/>
                </a:cubicBezTo>
                <a:cubicBezTo>
                  <a:pt x="260985" y="817245"/>
                  <a:pt x="255270" y="811530"/>
                  <a:pt x="254317" y="805815"/>
                </a:cubicBezTo>
                <a:cubicBezTo>
                  <a:pt x="252413" y="795338"/>
                  <a:pt x="253365" y="784860"/>
                  <a:pt x="253365" y="774383"/>
                </a:cubicBezTo>
                <a:close/>
                <a:moveTo>
                  <a:pt x="218123" y="1220152"/>
                </a:moveTo>
                <a:cubicBezTo>
                  <a:pt x="204788" y="1220152"/>
                  <a:pt x="193358" y="1220152"/>
                  <a:pt x="180975" y="1220152"/>
                </a:cubicBezTo>
                <a:cubicBezTo>
                  <a:pt x="180975" y="1193483"/>
                  <a:pt x="180975" y="1168718"/>
                  <a:pt x="180975" y="1142048"/>
                </a:cubicBezTo>
                <a:cubicBezTo>
                  <a:pt x="193358" y="1142048"/>
                  <a:pt x="205740" y="1142048"/>
                  <a:pt x="218123" y="1142048"/>
                </a:cubicBezTo>
                <a:cubicBezTo>
                  <a:pt x="218123" y="1167765"/>
                  <a:pt x="218123" y="1192530"/>
                  <a:pt x="218123" y="1220152"/>
                </a:cubicBezTo>
                <a:close/>
                <a:moveTo>
                  <a:pt x="218123" y="1075373"/>
                </a:moveTo>
                <a:cubicBezTo>
                  <a:pt x="218123" y="1080135"/>
                  <a:pt x="205740" y="1085850"/>
                  <a:pt x="199073" y="1085850"/>
                </a:cubicBezTo>
                <a:cubicBezTo>
                  <a:pt x="192405" y="1085850"/>
                  <a:pt x="180023" y="1079183"/>
                  <a:pt x="180023" y="1075373"/>
                </a:cubicBezTo>
                <a:cubicBezTo>
                  <a:pt x="178117" y="1053465"/>
                  <a:pt x="179070" y="1031558"/>
                  <a:pt x="179070" y="1008698"/>
                </a:cubicBezTo>
                <a:cubicBezTo>
                  <a:pt x="193358" y="1008698"/>
                  <a:pt x="204788" y="1008698"/>
                  <a:pt x="219075" y="1008698"/>
                </a:cubicBezTo>
                <a:cubicBezTo>
                  <a:pt x="219075" y="1032510"/>
                  <a:pt x="220028" y="1054418"/>
                  <a:pt x="218123" y="1075373"/>
                </a:cubicBezTo>
                <a:close/>
                <a:moveTo>
                  <a:pt x="180023" y="168592"/>
                </a:moveTo>
                <a:cubicBezTo>
                  <a:pt x="192405" y="168592"/>
                  <a:pt x="202883" y="168592"/>
                  <a:pt x="217170" y="168592"/>
                </a:cubicBezTo>
                <a:cubicBezTo>
                  <a:pt x="217170" y="194310"/>
                  <a:pt x="217170" y="219075"/>
                  <a:pt x="217170" y="245745"/>
                </a:cubicBezTo>
                <a:cubicBezTo>
                  <a:pt x="204788" y="245745"/>
                  <a:pt x="193358" y="245745"/>
                  <a:pt x="180023" y="245745"/>
                </a:cubicBezTo>
                <a:cubicBezTo>
                  <a:pt x="180023" y="220980"/>
                  <a:pt x="180023" y="195263"/>
                  <a:pt x="180023" y="168592"/>
                </a:cubicBezTo>
                <a:close/>
                <a:moveTo>
                  <a:pt x="218123" y="741045"/>
                </a:moveTo>
                <a:cubicBezTo>
                  <a:pt x="218123" y="766763"/>
                  <a:pt x="218123" y="791527"/>
                  <a:pt x="218123" y="818198"/>
                </a:cubicBezTo>
                <a:cubicBezTo>
                  <a:pt x="205740" y="818198"/>
                  <a:pt x="193358" y="818198"/>
                  <a:pt x="180023" y="818198"/>
                </a:cubicBezTo>
                <a:cubicBezTo>
                  <a:pt x="180023" y="792480"/>
                  <a:pt x="180023" y="767715"/>
                  <a:pt x="180023" y="741045"/>
                </a:cubicBezTo>
                <a:cubicBezTo>
                  <a:pt x="191453" y="741045"/>
                  <a:pt x="202883" y="741045"/>
                  <a:pt x="218123" y="741045"/>
                </a:cubicBezTo>
                <a:close/>
                <a:moveTo>
                  <a:pt x="217170" y="341948"/>
                </a:moveTo>
                <a:cubicBezTo>
                  <a:pt x="217170" y="366713"/>
                  <a:pt x="217170" y="392430"/>
                  <a:pt x="217170" y="419100"/>
                </a:cubicBezTo>
                <a:cubicBezTo>
                  <a:pt x="205740" y="419100"/>
                  <a:pt x="194310" y="419100"/>
                  <a:pt x="180023" y="419100"/>
                </a:cubicBezTo>
                <a:cubicBezTo>
                  <a:pt x="180023" y="394335"/>
                  <a:pt x="180023" y="369570"/>
                  <a:pt x="180023" y="341948"/>
                </a:cubicBezTo>
                <a:cubicBezTo>
                  <a:pt x="192405" y="341948"/>
                  <a:pt x="203835" y="341948"/>
                  <a:pt x="217170" y="341948"/>
                </a:cubicBezTo>
                <a:close/>
                <a:moveTo>
                  <a:pt x="180023" y="475298"/>
                </a:moveTo>
                <a:cubicBezTo>
                  <a:pt x="192405" y="475298"/>
                  <a:pt x="203835" y="475298"/>
                  <a:pt x="217170" y="475298"/>
                </a:cubicBezTo>
                <a:cubicBezTo>
                  <a:pt x="217170" y="501015"/>
                  <a:pt x="217170" y="525780"/>
                  <a:pt x="217170" y="552450"/>
                </a:cubicBezTo>
                <a:cubicBezTo>
                  <a:pt x="205740" y="552450"/>
                  <a:pt x="193358" y="552450"/>
                  <a:pt x="180023" y="552450"/>
                </a:cubicBezTo>
                <a:cubicBezTo>
                  <a:pt x="180023" y="526733"/>
                  <a:pt x="180023" y="501967"/>
                  <a:pt x="180023" y="475298"/>
                </a:cubicBezTo>
                <a:close/>
                <a:moveTo>
                  <a:pt x="180023" y="607695"/>
                </a:moveTo>
                <a:cubicBezTo>
                  <a:pt x="192405" y="607695"/>
                  <a:pt x="203835" y="607695"/>
                  <a:pt x="217170" y="607695"/>
                </a:cubicBezTo>
                <a:cubicBezTo>
                  <a:pt x="217170" y="632460"/>
                  <a:pt x="217170" y="657225"/>
                  <a:pt x="217170" y="683895"/>
                </a:cubicBezTo>
                <a:cubicBezTo>
                  <a:pt x="203835" y="683895"/>
                  <a:pt x="192405" y="683895"/>
                  <a:pt x="180023" y="683895"/>
                </a:cubicBezTo>
                <a:cubicBezTo>
                  <a:pt x="180023" y="659130"/>
                  <a:pt x="180023" y="634365"/>
                  <a:pt x="180023" y="607695"/>
                </a:cubicBezTo>
                <a:close/>
                <a:moveTo>
                  <a:pt x="178117" y="897255"/>
                </a:moveTo>
                <a:cubicBezTo>
                  <a:pt x="178117" y="882968"/>
                  <a:pt x="177165" y="871538"/>
                  <a:pt x="198120" y="871538"/>
                </a:cubicBezTo>
                <a:cubicBezTo>
                  <a:pt x="220028" y="871538"/>
                  <a:pt x="219075" y="882968"/>
                  <a:pt x="218123" y="897255"/>
                </a:cubicBezTo>
                <a:cubicBezTo>
                  <a:pt x="218123" y="902970"/>
                  <a:pt x="218123" y="907733"/>
                  <a:pt x="218123" y="913448"/>
                </a:cubicBezTo>
                <a:cubicBezTo>
                  <a:pt x="218123" y="919163"/>
                  <a:pt x="217170" y="925830"/>
                  <a:pt x="218123" y="931545"/>
                </a:cubicBezTo>
                <a:cubicBezTo>
                  <a:pt x="220028" y="946785"/>
                  <a:pt x="216217" y="955358"/>
                  <a:pt x="197167" y="955358"/>
                </a:cubicBezTo>
                <a:cubicBezTo>
                  <a:pt x="178117" y="955358"/>
                  <a:pt x="175260" y="946785"/>
                  <a:pt x="177165" y="931545"/>
                </a:cubicBezTo>
                <a:cubicBezTo>
                  <a:pt x="179070" y="920115"/>
                  <a:pt x="179070" y="908685"/>
                  <a:pt x="178117" y="897255"/>
                </a:cubicBezTo>
                <a:close/>
                <a:moveTo>
                  <a:pt x="142875" y="1220152"/>
                </a:moveTo>
                <a:cubicBezTo>
                  <a:pt x="128588" y="1220152"/>
                  <a:pt x="117158" y="1220152"/>
                  <a:pt x="102870" y="1220152"/>
                </a:cubicBezTo>
                <a:cubicBezTo>
                  <a:pt x="102870" y="1194435"/>
                  <a:pt x="102870" y="1168718"/>
                  <a:pt x="102870" y="1142048"/>
                </a:cubicBezTo>
                <a:cubicBezTo>
                  <a:pt x="116205" y="1142048"/>
                  <a:pt x="128588" y="1142048"/>
                  <a:pt x="142875" y="1142048"/>
                </a:cubicBezTo>
                <a:cubicBezTo>
                  <a:pt x="142875" y="1167765"/>
                  <a:pt x="142875" y="1192530"/>
                  <a:pt x="142875" y="1220152"/>
                </a:cubicBezTo>
                <a:close/>
                <a:moveTo>
                  <a:pt x="102870" y="818198"/>
                </a:moveTo>
                <a:cubicBezTo>
                  <a:pt x="102870" y="792480"/>
                  <a:pt x="102870" y="767715"/>
                  <a:pt x="102870" y="741045"/>
                </a:cubicBezTo>
                <a:cubicBezTo>
                  <a:pt x="115253" y="741045"/>
                  <a:pt x="128588" y="741045"/>
                  <a:pt x="142875" y="741045"/>
                </a:cubicBezTo>
                <a:cubicBezTo>
                  <a:pt x="142875" y="767715"/>
                  <a:pt x="142875" y="792480"/>
                  <a:pt x="142875" y="818198"/>
                </a:cubicBezTo>
                <a:cubicBezTo>
                  <a:pt x="129540" y="818198"/>
                  <a:pt x="117158" y="818198"/>
                  <a:pt x="102870" y="818198"/>
                </a:cubicBezTo>
                <a:close/>
                <a:moveTo>
                  <a:pt x="143828" y="1075373"/>
                </a:moveTo>
                <a:cubicBezTo>
                  <a:pt x="143828" y="1080135"/>
                  <a:pt x="135255" y="1085850"/>
                  <a:pt x="129540" y="1086802"/>
                </a:cubicBezTo>
                <a:cubicBezTo>
                  <a:pt x="121920" y="1088708"/>
                  <a:pt x="113348" y="1087755"/>
                  <a:pt x="103823" y="1087755"/>
                </a:cubicBezTo>
                <a:cubicBezTo>
                  <a:pt x="103823" y="1060133"/>
                  <a:pt x="103823" y="1035368"/>
                  <a:pt x="103823" y="1009650"/>
                </a:cubicBezTo>
                <a:cubicBezTo>
                  <a:pt x="117158" y="1009650"/>
                  <a:pt x="129540" y="1009650"/>
                  <a:pt x="144780" y="1009650"/>
                </a:cubicBezTo>
                <a:cubicBezTo>
                  <a:pt x="144780" y="1031558"/>
                  <a:pt x="145733" y="1053465"/>
                  <a:pt x="143828" y="1075373"/>
                </a:cubicBezTo>
                <a:close/>
                <a:moveTo>
                  <a:pt x="144780" y="889635"/>
                </a:moveTo>
                <a:cubicBezTo>
                  <a:pt x="143828" y="900113"/>
                  <a:pt x="144780" y="910590"/>
                  <a:pt x="144780" y="922020"/>
                </a:cubicBezTo>
                <a:cubicBezTo>
                  <a:pt x="144780" y="959168"/>
                  <a:pt x="144780" y="959168"/>
                  <a:pt x="103823" y="952500"/>
                </a:cubicBezTo>
                <a:cubicBezTo>
                  <a:pt x="103823" y="927735"/>
                  <a:pt x="103823" y="902018"/>
                  <a:pt x="103823" y="872490"/>
                </a:cubicBezTo>
                <a:cubicBezTo>
                  <a:pt x="113348" y="872490"/>
                  <a:pt x="120967" y="872490"/>
                  <a:pt x="127635" y="872490"/>
                </a:cubicBezTo>
                <a:cubicBezTo>
                  <a:pt x="140970" y="871538"/>
                  <a:pt x="145733" y="877252"/>
                  <a:pt x="144780" y="889635"/>
                </a:cubicBezTo>
                <a:close/>
                <a:moveTo>
                  <a:pt x="143828" y="678180"/>
                </a:moveTo>
                <a:cubicBezTo>
                  <a:pt x="143828" y="679133"/>
                  <a:pt x="142875" y="681038"/>
                  <a:pt x="141923" y="683895"/>
                </a:cubicBezTo>
                <a:cubicBezTo>
                  <a:pt x="130492" y="683895"/>
                  <a:pt x="118110" y="683895"/>
                  <a:pt x="102870" y="683895"/>
                </a:cubicBezTo>
                <a:cubicBezTo>
                  <a:pt x="102870" y="658178"/>
                  <a:pt x="102870" y="633413"/>
                  <a:pt x="102870" y="607695"/>
                </a:cubicBezTo>
                <a:cubicBezTo>
                  <a:pt x="107633" y="606743"/>
                  <a:pt x="110490" y="605790"/>
                  <a:pt x="114300" y="605790"/>
                </a:cubicBezTo>
                <a:cubicBezTo>
                  <a:pt x="144780" y="604838"/>
                  <a:pt x="144780" y="604838"/>
                  <a:pt x="144780" y="634365"/>
                </a:cubicBezTo>
                <a:cubicBezTo>
                  <a:pt x="144780" y="649605"/>
                  <a:pt x="144780" y="663893"/>
                  <a:pt x="143828" y="678180"/>
                </a:cubicBezTo>
                <a:close/>
                <a:moveTo>
                  <a:pt x="142875" y="419100"/>
                </a:moveTo>
                <a:cubicBezTo>
                  <a:pt x="130492" y="419100"/>
                  <a:pt x="118110" y="419100"/>
                  <a:pt x="103823" y="419100"/>
                </a:cubicBezTo>
                <a:cubicBezTo>
                  <a:pt x="103823" y="394335"/>
                  <a:pt x="103823" y="368617"/>
                  <a:pt x="103823" y="341948"/>
                </a:cubicBezTo>
                <a:cubicBezTo>
                  <a:pt x="118110" y="341948"/>
                  <a:pt x="129540" y="341948"/>
                  <a:pt x="142875" y="341948"/>
                </a:cubicBezTo>
                <a:cubicBezTo>
                  <a:pt x="142875" y="366713"/>
                  <a:pt x="142875" y="391478"/>
                  <a:pt x="142875" y="419100"/>
                </a:cubicBezTo>
                <a:close/>
                <a:moveTo>
                  <a:pt x="103823" y="168592"/>
                </a:moveTo>
                <a:cubicBezTo>
                  <a:pt x="118110" y="168592"/>
                  <a:pt x="129540" y="168592"/>
                  <a:pt x="142875" y="168592"/>
                </a:cubicBezTo>
                <a:cubicBezTo>
                  <a:pt x="142875" y="194310"/>
                  <a:pt x="142875" y="219075"/>
                  <a:pt x="142875" y="245745"/>
                </a:cubicBezTo>
                <a:cubicBezTo>
                  <a:pt x="130492" y="245745"/>
                  <a:pt x="118110" y="245745"/>
                  <a:pt x="103823" y="245745"/>
                </a:cubicBezTo>
                <a:cubicBezTo>
                  <a:pt x="103823" y="221933"/>
                  <a:pt x="103823" y="196215"/>
                  <a:pt x="103823" y="168592"/>
                </a:cubicBezTo>
                <a:close/>
                <a:moveTo>
                  <a:pt x="102870" y="475298"/>
                </a:moveTo>
                <a:cubicBezTo>
                  <a:pt x="116205" y="475298"/>
                  <a:pt x="128588" y="475298"/>
                  <a:pt x="142875" y="475298"/>
                </a:cubicBezTo>
                <a:cubicBezTo>
                  <a:pt x="142875" y="500063"/>
                  <a:pt x="142875" y="524828"/>
                  <a:pt x="142875" y="551498"/>
                </a:cubicBezTo>
                <a:cubicBezTo>
                  <a:pt x="130492" y="551498"/>
                  <a:pt x="118110" y="551498"/>
                  <a:pt x="102870" y="551498"/>
                </a:cubicBezTo>
                <a:cubicBezTo>
                  <a:pt x="102870" y="525780"/>
                  <a:pt x="102870" y="501015"/>
                  <a:pt x="102870" y="475298"/>
                </a:cubicBezTo>
                <a:close/>
              </a:path>
            </a:pathLst>
          </a:custGeom>
          <a:solidFill>
            <a:srgbClr val="82C65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cs"/>
            </a:endParaRPr>
          </a:p>
        </p:txBody>
      </p:sp>
      <p:sp>
        <p:nvSpPr>
          <p:cNvPr id="18" name="Freeform: Shape 17">
            <a:extLst>
              <a:ext uri="{FF2B5EF4-FFF2-40B4-BE49-F238E27FC236}">
                <a16:creationId xmlns:a16="http://schemas.microsoft.com/office/drawing/2014/main" id="{E1EFC3B1-416B-414C-C92D-2E776E1FC3A7}"/>
              </a:ext>
            </a:extLst>
          </p:cNvPr>
          <p:cNvSpPr/>
          <p:nvPr/>
        </p:nvSpPr>
        <p:spPr>
          <a:xfrm>
            <a:off x="5196649" y="4294676"/>
            <a:ext cx="228440" cy="480511"/>
          </a:xfrm>
          <a:custGeom>
            <a:avLst/>
            <a:gdLst>
              <a:gd name="connsiteX0" fmla="*/ 238 w 276225"/>
              <a:gd name="connsiteY0" fmla="*/ 583883 h 581025"/>
              <a:gd name="connsiteX1" fmla="*/ 284083 w 276225"/>
              <a:gd name="connsiteY1" fmla="*/ 583883 h 581025"/>
              <a:gd name="connsiteX2" fmla="*/ 283131 w 276225"/>
              <a:gd name="connsiteY2" fmla="*/ 571500 h 581025"/>
              <a:gd name="connsiteX3" fmla="*/ 283131 w 276225"/>
              <a:gd name="connsiteY3" fmla="*/ 27622 h 581025"/>
              <a:gd name="connsiteX4" fmla="*/ 283131 w 276225"/>
              <a:gd name="connsiteY4" fmla="*/ 0 h 581025"/>
              <a:gd name="connsiteX5" fmla="*/ 238 w 276225"/>
              <a:gd name="connsiteY5" fmla="*/ 0 h 581025"/>
              <a:gd name="connsiteX6" fmla="*/ 238 w 276225"/>
              <a:gd name="connsiteY6" fmla="*/ 30480 h 581025"/>
              <a:gd name="connsiteX7" fmla="*/ 1191 w 276225"/>
              <a:gd name="connsiteY7" fmla="*/ 572453 h 581025"/>
              <a:gd name="connsiteX8" fmla="*/ 238 w 276225"/>
              <a:gd name="connsiteY8" fmla="*/ 583883 h 581025"/>
              <a:gd name="connsiteX9" fmla="*/ 190738 w 276225"/>
              <a:gd name="connsiteY9" fmla="*/ 435293 h 581025"/>
              <a:gd name="connsiteX10" fmla="*/ 150733 w 276225"/>
              <a:gd name="connsiteY10" fmla="*/ 435293 h 581025"/>
              <a:gd name="connsiteX11" fmla="*/ 151685 w 276225"/>
              <a:gd name="connsiteY11" fmla="*/ 375285 h 581025"/>
              <a:gd name="connsiteX12" fmla="*/ 175498 w 276225"/>
              <a:gd name="connsiteY12" fmla="*/ 366713 h 581025"/>
              <a:gd name="connsiteX13" fmla="*/ 190738 w 276225"/>
              <a:gd name="connsiteY13" fmla="*/ 380047 h 581025"/>
              <a:gd name="connsiteX14" fmla="*/ 190738 w 276225"/>
              <a:gd name="connsiteY14" fmla="*/ 435293 h 581025"/>
              <a:gd name="connsiteX15" fmla="*/ 257413 w 276225"/>
              <a:gd name="connsiteY15" fmla="*/ 437197 h 581025"/>
              <a:gd name="connsiteX16" fmla="*/ 220266 w 276225"/>
              <a:gd name="connsiteY16" fmla="*/ 433388 h 581025"/>
              <a:gd name="connsiteX17" fmla="*/ 218360 w 276225"/>
              <a:gd name="connsiteY17" fmla="*/ 373380 h 581025"/>
              <a:gd name="connsiteX18" fmla="*/ 257413 w 276225"/>
              <a:gd name="connsiteY18" fmla="*/ 363855 h 581025"/>
              <a:gd name="connsiteX19" fmla="*/ 257413 w 276225"/>
              <a:gd name="connsiteY19" fmla="*/ 437197 h 581025"/>
              <a:gd name="connsiteX20" fmla="*/ 215503 w 276225"/>
              <a:gd name="connsiteY20" fmla="*/ 73343 h 581025"/>
              <a:gd name="connsiteX21" fmla="*/ 256460 w 276225"/>
              <a:gd name="connsiteY21" fmla="*/ 73343 h 581025"/>
              <a:gd name="connsiteX22" fmla="*/ 256460 w 276225"/>
              <a:gd name="connsiteY22" fmla="*/ 140970 h 581025"/>
              <a:gd name="connsiteX23" fmla="*/ 232648 w 276225"/>
              <a:gd name="connsiteY23" fmla="*/ 141922 h 581025"/>
              <a:gd name="connsiteX24" fmla="*/ 215503 w 276225"/>
              <a:gd name="connsiteY24" fmla="*/ 124778 h 581025"/>
              <a:gd name="connsiteX25" fmla="*/ 215503 w 276225"/>
              <a:gd name="connsiteY25" fmla="*/ 73343 h 581025"/>
              <a:gd name="connsiteX26" fmla="*/ 215503 w 276225"/>
              <a:gd name="connsiteY26" fmla="*/ 211455 h 581025"/>
              <a:gd name="connsiteX27" fmla="*/ 215503 w 276225"/>
              <a:gd name="connsiteY27" fmla="*/ 168593 h 581025"/>
              <a:gd name="connsiteX28" fmla="*/ 258366 w 276225"/>
              <a:gd name="connsiteY28" fmla="*/ 168593 h 581025"/>
              <a:gd name="connsiteX29" fmla="*/ 258366 w 276225"/>
              <a:gd name="connsiteY29" fmla="*/ 212408 h 581025"/>
              <a:gd name="connsiteX30" fmla="*/ 237410 w 276225"/>
              <a:gd name="connsiteY30" fmla="*/ 238125 h 581025"/>
              <a:gd name="connsiteX31" fmla="*/ 215503 w 276225"/>
              <a:gd name="connsiteY31" fmla="*/ 211455 h 581025"/>
              <a:gd name="connsiteX32" fmla="*/ 215503 w 276225"/>
              <a:gd name="connsiteY32" fmla="*/ 293370 h 581025"/>
              <a:gd name="connsiteX33" fmla="*/ 256460 w 276225"/>
              <a:gd name="connsiteY33" fmla="*/ 264795 h 581025"/>
              <a:gd name="connsiteX34" fmla="*/ 256460 w 276225"/>
              <a:gd name="connsiteY34" fmla="*/ 342900 h 581025"/>
              <a:gd name="connsiteX35" fmla="*/ 229791 w 276225"/>
              <a:gd name="connsiteY35" fmla="*/ 341947 h 581025"/>
              <a:gd name="connsiteX36" fmla="*/ 215503 w 276225"/>
              <a:gd name="connsiteY36" fmla="*/ 327660 h 581025"/>
              <a:gd name="connsiteX37" fmla="*/ 215503 w 276225"/>
              <a:gd name="connsiteY37" fmla="*/ 293370 h 581025"/>
              <a:gd name="connsiteX38" fmla="*/ 149781 w 276225"/>
              <a:gd name="connsiteY38" fmla="*/ 214313 h 581025"/>
              <a:gd name="connsiteX39" fmla="*/ 149781 w 276225"/>
              <a:gd name="connsiteY39" fmla="*/ 168593 h 581025"/>
              <a:gd name="connsiteX40" fmla="*/ 190738 w 276225"/>
              <a:gd name="connsiteY40" fmla="*/ 168593 h 581025"/>
              <a:gd name="connsiteX41" fmla="*/ 190738 w 276225"/>
              <a:gd name="connsiteY41" fmla="*/ 214313 h 581025"/>
              <a:gd name="connsiteX42" fmla="*/ 170735 w 276225"/>
              <a:gd name="connsiteY42" fmla="*/ 238125 h 581025"/>
              <a:gd name="connsiteX43" fmla="*/ 149781 w 276225"/>
              <a:gd name="connsiteY43" fmla="*/ 214313 h 581025"/>
              <a:gd name="connsiteX44" fmla="*/ 92631 w 276225"/>
              <a:gd name="connsiteY44" fmla="*/ 73343 h 581025"/>
              <a:gd name="connsiteX45" fmla="*/ 134541 w 276225"/>
              <a:gd name="connsiteY45" fmla="*/ 73343 h 581025"/>
              <a:gd name="connsiteX46" fmla="*/ 134541 w 276225"/>
              <a:gd name="connsiteY46" fmla="*/ 128588 h 581025"/>
              <a:gd name="connsiteX47" fmla="*/ 113585 w 276225"/>
              <a:gd name="connsiteY47" fmla="*/ 141922 h 581025"/>
              <a:gd name="connsiteX48" fmla="*/ 92631 w 276225"/>
              <a:gd name="connsiteY48" fmla="*/ 129540 h 581025"/>
              <a:gd name="connsiteX49" fmla="*/ 92631 w 276225"/>
              <a:gd name="connsiteY49" fmla="*/ 73343 h 581025"/>
              <a:gd name="connsiteX50" fmla="*/ 134541 w 276225"/>
              <a:gd name="connsiteY50" fmla="*/ 170497 h 581025"/>
              <a:gd name="connsiteX51" fmla="*/ 134541 w 276225"/>
              <a:gd name="connsiteY51" fmla="*/ 223838 h 581025"/>
              <a:gd name="connsiteX52" fmla="*/ 113585 w 276225"/>
              <a:gd name="connsiteY52" fmla="*/ 237172 h 581025"/>
              <a:gd name="connsiteX53" fmla="*/ 92631 w 276225"/>
              <a:gd name="connsiteY53" fmla="*/ 223838 h 581025"/>
              <a:gd name="connsiteX54" fmla="*/ 92631 w 276225"/>
              <a:gd name="connsiteY54" fmla="*/ 199072 h 581025"/>
              <a:gd name="connsiteX55" fmla="*/ 134541 w 276225"/>
              <a:gd name="connsiteY55" fmla="*/ 170497 h 581025"/>
              <a:gd name="connsiteX56" fmla="*/ 91678 w 276225"/>
              <a:gd name="connsiteY56" fmla="*/ 281940 h 581025"/>
              <a:gd name="connsiteX57" fmla="*/ 112633 w 276225"/>
              <a:gd name="connsiteY57" fmla="*/ 260033 h 581025"/>
              <a:gd name="connsiteX58" fmla="*/ 134541 w 276225"/>
              <a:gd name="connsiteY58" fmla="*/ 281940 h 581025"/>
              <a:gd name="connsiteX59" fmla="*/ 134541 w 276225"/>
              <a:gd name="connsiteY59" fmla="*/ 302895 h 581025"/>
              <a:gd name="connsiteX60" fmla="*/ 134541 w 276225"/>
              <a:gd name="connsiteY60" fmla="*/ 319088 h 581025"/>
              <a:gd name="connsiteX61" fmla="*/ 114538 w 276225"/>
              <a:gd name="connsiteY61" fmla="*/ 342900 h 581025"/>
              <a:gd name="connsiteX62" fmla="*/ 92631 w 276225"/>
              <a:gd name="connsiteY62" fmla="*/ 318135 h 581025"/>
              <a:gd name="connsiteX63" fmla="*/ 91678 w 276225"/>
              <a:gd name="connsiteY63" fmla="*/ 281940 h 581025"/>
              <a:gd name="connsiteX64" fmla="*/ 38338 w 276225"/>
              <a:gd name="connsiteY64" fmla="*/ 73343 h 581025"/>
              <a:gd name="connsiteX65" fmla="*/ 65960 w 276225"/>
              <a:gd name="connsiteY65" fmla="*/ 73343 h 581025"/>
              <a:gd name="connsiteX66" fmla="*/ 65960 w 276225"/>
              <a:gd name="connsiteY66" fmla="*/ 140970 h 581025"/>
              <a:gd name="connsiteX67" fmla="*/ 38338 w 276225"/>
              <a:gd name="connsiteY67" fmla="*/ 140970 h 581025"/>
              <a:gd name="connsiteX68" fmla="*/ 38338 w 276225"/>
              <a:gd name="connsiteY68" fmla="*/ 73343 h 581025"/>
              <a:gd name="connsiteX69" fmla="*/ 35481 w 276225"/>
              <a:gd name="connsiteY69" fmla="*/ 277178 h 581025"/>
              <a:gd name="connsiteX70" fmla="*/ 51673 w 276225"/>
              <a:gd name="connsiteY70" fmla="*/ 260985 h 581025"/>
              <a:gd name="connsiteX71" fmla="*/ 67866 w 276225"/>
              <a:gd name="connsiteY71" fmla="*/ 277178 h 581025"/>
              <a:gd name="connsiteX72" fmla="*/ 67866 w 276225"/>
              <a:gd name="connsiteY72" fmla="*/ 301943 h 581025"/>
              <a:gd name="connsiteX73" fmla="*/ 67866 w 276225"/>
              <a:gd name="connsiteY73" fmla="*/ 326708 h 581025"/>
              <a:gd name="connsiteX74" fmla="*/ 50721 w 276225"/>
              <a:gd name="connsiteY74" fmla="*/ 340995 h 581025"/>
              <a:gd name="connsiteX75" fmla="*/ 36433 w 276225"/>
              <a:gd name="connsiteY75" fmla="*/ 326708 h 581025"/>
              <a:gd name="connsiteX76" fmla="*/ 35481 w 276225"/>
              <a:gd name="connsiteY76" fmla="*/ 277178 h 581025"/>
              <a:gd name="connsiteX77" fmla="*/ 36433 w 276225"/>
              <a:gd name="connsiteY77" fmla="*/ 379095 h 581025"/>
              <a:gd name="connsiteX78" fmla="*/ 52626 w 276225"/>
              <a:gd name="connsiteY78" fmla="*/ 367665 h 581025"/>
              <a:gd name="connsiteX79" fmla="*/ 65960 w 276225"/>
              <a:gd name="connsiteY79" fmla="*/ 379095 h 581025"/>
              <a:gd name="connsiteX80" fmla="*/ 66913 w 276225"/>
              <a:gd name="connsiteY80" fmla="*/ 435293 h 581025"/>
              <a:gd name="connsiteX81" fmla="*/ 35481 w 276225"/>
              <a:gd name="connsiteY81" fmla="*/ 435293 h 581025"/>
              <a:gd name="connsiteX82" fmla="*/ 36433 w 276225"/>
              <a:gd name="connsiteY82" fmla="*/ 37909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76225" h="581025">
                <a:moveTo>
                  <a:pt x="238" y="583883"/>
                </a:moveTo>
                <a:lnTo>
                  <a:pt x="284083" y="583883"/>
                </a:lnTo>
                <a:cubicBezTo>
                  <a:pt x="283131" y="580072"/>
                  <a:pt x="283131" y="576263"/>
                  <a:pt x="283131" y="571500"/>
                </a:cubicBezTo>
                <a:cubicBezTo>
                  <a:pt x="284083" y="390525"/>
                  <a:pt x="284083" y="208597"/>
                  <a:pt x="283131" y="27622"/>
                </a:cubicBezTo>
                <a:cubicBezTo>
                  <a:pt x="283131" y="19050"/>
                  <a:pt x="283131" y="9525"/>
                  <a:pt x="283131" y="0"/>
                </a:cubicBezTo>
                <a:cubicBezTo>
                  <a:pt x="187881" y="0"/>
                  <a:pt x="95488" y="0"/>
                  <a:pt x="238" y="0"/>
                </a:cubicBezTo>
                <a:cubicBezTo>
                  <a:pt x="238" y="11430"/>
                  <a:pt x="238" y="20955"/>
                  <a:pt x="238" y="30480"/>
                </a:cubicBezTo>
                <a:cubicBezTo>
                  <a:pt x="238" y="211455"/>
                  <a:pt x="-715" y="391478"/>
                  <a:pt x="1191" y="572453"/>
                </a:cubicBezTo>
                <a:cubicBezTo>
                  <a:pt x="2143" y="576263"/>
                  <a:pt x="1191" y="580072"/>
                  <a:pt x="238" y="583883"/>
                </a:cubicBezTo>
                <a:close/>
                <a:moveTo>
                  <a:pt x="190738" y="435293"/>
                </a:moveTo>
                <a:cubicBezTo>
                  <a:pt x="176451" y="435293"/>
                  <a:pt x="165973" y="435293"/>
                  <a:pt x="150733" y="435293"/>
                </a:cubicBezTo>
                <a:cubicBezTo>
                  <a:pt x="150733" y="415290"/>
                  <a:pt x="149781" y="395288"/>
                  <a:pt x="151685" y="375285"/>
                </a:cubicBezTo>
                <a:cubicBezTo>
                  <a:pt x="152638" y="371475"/>
                  <a:pt x="166926" y="366713"/>
                  <a:pt x="175498" y="366713"/>
                </a:cubicBezTo>
                <a:cubicBezTo>
                  <a:pt x="181213" y="366713"/>
                  <a:pt x="189785" y="374333"/>
                  <a:pt x="190738" y="380047"/>
                </a:cubicBezTo>
                <a:cubicBezTo>
                  <a:pt x="191691" y="397193"/>
                  <a:pt x="190738" y="415290"/>
                  <a:pt x="190738" y="435293"/>
                </a:cubicBezTo>
                <a:close/>
                <a:moveTo>
                  <a:pt x="257413" y="437197"/>
                </a:moveTo>
                <a:cubicBezTo>
                  <a:pt x="244078" y="436245"/>
                  <a:pt x="221218" y="437197"/>
                  <a:pt x="220266" y="433388"/>
                </a:cubicBezTo>
                <a:cubicBezTo>
                  <a:pt x="216456" y="414338"/>
                  <a:pt x="215503" y="393383"/>
                  <a:pt x="218360" y="373380"/>
                </a:cubicBezTo>
                <a:cubicBezTo>
                  <a:pt x="219313" y="368618"/>
                  <a:pt x="241221" y="367665"/>
                  <a:pt x="257413" y="363855"/>
                </a:cubicBezTo>
                <a:cubicBezTo>
                  <a:pt x="257413" y="390525"/>
                  <a:pt x="257413" y="411480"/>
                  <a:pt x="257413" y="437197"/>
                </a:cubicBezTo>
                <a:close/>
                <a:moveTo>
                  <a:pt x="215503" y="73343"/>
                </a:moveTo>
                <a:cubicBezTo>
                  <a:pt x="230743" y="73343"/>
                  <a:pt x="243126" y="73343"/>
                  <a:pt x="256460" y="73343"/>
                </a:cubicBezTo>
                <a:cubicBezTo>
                  <a:pt x="256460" y="95250"/>
                  <a:pt x="256460" y="117158"/>
                  <a:pt x="256460" y="140970"/>
                </a:cubicBezTo>
                <a:cubicBezTo>
                  <a:pt x="248841" y="140970"/>
                  <a:pt x="240268" y="141922"/>
                  <a:pt x="232648" y="141922"/>
                </a:cubicBezTo>
                <a:cubicBezTo>
                  <a:pt x="220266" y="142875"/>
                  <a:pt x="214551" y="138113"/>
                  <a:pt x="215503" y="124778"/>
                </a:cubicBezTo>
                <a:cubicBezTo>
                  <a:pt x="216456" y="108585"/>
                  <a:pt x="215503" y="92393"/>
                  <a:pt x="215503" y="73343"/>
                </a:cubicBezTo>
                <a:close/>
                <a:moveTo>
                  <a:pt x="215503" y="211455"/>
                </a:moveTo>
                <a:cubicBezTo>
                  <a:pt x="216456" y="198120"/>
                  <a:pt x="215503" y="184785"/>
                  <a:pt x="215503" y="168593"/>
                </a:cubicBezTo>
                <a:cubicBezTo>
                  <a:pt x="229791" y="168593"/>
                  <a:pt x="242173" y="168593"/>
                  <a:pt x="258366" y="168593"/>
                </a:cubicBezTo>
                <a:cubicBezTo>
                  <a:pt x="258366" y="183833"/>
                  <a:pt x="257413" y="198120"/>
                  <a:pt x="258366" y="212408"/>
                </a:cubicBezTo>
                <a:cubicBezTo>
                  <a:pt x="259318" y="227647"/>
                  <a:pt x="258366" y="238125"/>
                  <a:pt x="237410" y="238125"/>
                </a:cubicBezTo>
                <a:cubicBezTo>
                  <a:pt x="216456" y="238125"/>
                  <a:pt x="214551" y="228600"/>
                  <a:pt x="215503" y="211455"/>
                </a:cubicBezTo>
                <a:close/>
                <a:moveTo>
                  <a:pt x="215503" y="293370"/>
                </a:moveTo>
                <a:cubicBezTo>
                  <a:pt x="215503" y="258128"/>
                  <a:pt x="218360" y="256222"/>
                  <a:pt x="256460" y="264795"/>
                </a:cubicBezTo>
                <a:cubicBezTo>
                  <a:pt x="256460" y="289560"/>
                  <a:pt x="256460" y="314325"/>
                  <a:pt x="256460" y="342900"/>
                </a:cubicBezTo>
                <a:cubicBezTo>
                  <a:pt x="245983" y="342900"/>
                  <a:pt x="237410" y="344805"/>
                  <a:pt x="229791" y="341947"/>
                </a:cubicBezTo>
                <a:cubicBezTo>
                  <a:pt x="224076" y="340043"/>
                  <a:pt x="216456" y="333375"/>
                  <a:pt x="215503" y="327660"/>
                </a:cubicBezTo>
                <a:cubicBezTo>
                  <a:pt x="214551" y="316230"/>
                  <a:pt x="215503" y="304800"/>
                  <a:pt x="215503" y="293370"/>
                </a:cubicBezTo>
                <a:close/>
                <a:moveTo>
                  <a:pt x="149781" y="214313"/>
                </a:moveTo>
                <a:cubicBezTo>
                  <a:pt x="150733" y="199072"/>
                  <a:pt x="149781" y="184785"/>
                  <a:pt x="149781" y="168593"/>
                </a:cubicBezTo>
                <a:cubicBezTo>
                  <a:pt x="164068" y="168593"/>
                  <a:pt x="175498" y="168593"/>
                  <a:pt x="190738" y="168593"/>
                </a:cubicBezTo>
                <a:cubicBezTo>
                  <a:pt x="190738" y="184785"/>
                  <a:pt x="189785" y="199072"/>
                  <a:pt x="190738" y="214313"/>
                </a:cubicBezTo>
                <a:cubicBezTo>
                  <a:pt x="191691" y="229553"/>
                  <a:pt x="188833" y="238125"/>
                  <a:pt x="170735" y="238125"/>
                </a:cubicBezTo>
                <a:cubicBezTo>
                  <a:pt x="152638" y="238125"/>
                  <a:pt x="148828" y="230505"/>
                  <a:pt x="149781" y="214313"/>
                </a:cubicBezTo>
                <a:close/>
                <a:moveTo>
                  <a:pt x="92631" y="73343"/>
                </a:moveTo>
                <a:cubicBezTo>
                  <a:pt x="108823" y="73343"/>
                  <a:pt x="120253" y="73343"/>
                  <a:pt x="134541" y="73343"/>
                </a:cubicBezTo>
                <a:cubicBezTo>
                  <a:pt x="134541" y="92393"/>
                  <a:pt x="134541" y="110490"/>
                  <a:pt x="134541" y="128588"/>
                </a:cubicBezTo>
                <a:cubicBezTo>
                  <a:pt x="134541" y="144780"/>
                  <a:pt x="123110" y="141922"/>
                  <a:pt x="113585" y="141922"/>
                </a:cubicBezTo>
                <a:cubicBezTo>
                  <a:pt x="104060" y="141922"/>
                  <a:pt x="92631" y="145733"/>
                  <a:pt x="92631" y="129540"/>
                </a:cubicBezTo>
                <a:cubicBezTo>
                  <a:pt x="92631" y="111443"/>
                  <a:pt x="92631" y="93345"/>
                  <a:pt x="92631" y="73343"/>
                </a:cubicBezTo>
                <a:close/>
                <a:moveTo>
                  <a:pt x="134541" y="170497"/>
                </a:moveTo>
                <a:cubicBezTo>
                  <a:pt x="134541" y="187643"/>
                  <a:pt x="134541" y="205740"/>
                  <a:pt x="134541" y="223838"/>
                </a:cubicBezTo>
                <a:cubicBezTo>
                  <a:pt x="134541" y="240030"/>
                  <a:pt x="123110" y="237172"/>
                  <a:pt x="113585" y="237172"/>
                </a:cubicBezTo>
                <a:cubicBezTo>
                  <a:pt x="104060" y="237172"/>
                  <a:pt x="92631" y="240030"/>
                  <a:pt x="92631" y="223838"/>
                </a:cubicBezTo>
                <a:cubicBezTo>
                  <a:pt x="92631" y="215265"/>
                  <a:pt x="92631" y="207645"/>
                  <a:pt x="92631" y="199072"/>
                </a:cubicBezTo>
                <a:cubicBezTo>
                  <a:pt x="92631" y="162878"/>
                  <a:pt x="93583" y="161925"/>
                  <a:pt x="134541" y="170497"/>
                </a:cubicBezTo>
                <a:close/>
                <a:moveTo>
                  <a:pt x="91678" y="281940"/>
                </a:moveTo>
                <a:cubicBezTo>
                  <a:pt x="90726" y="265747"/>
                  <a:pt x="96441" y="260985"/>
                  <a:pt x="112633" y="260033"/>
                </a:cubicBezTo>
                <a:cubicBezTo>
                  <a:pt x="129778" y="260033"/>
                  <a:pt x="136446" y="264795"/>
                  <a:pt x="134541" y="281940"/>
                </a:cubicBezTo>
                <a:cubicBezTo>
                  <a:pt x="133588" y="288608"/>
                  <a:pt x="134541" y="295275"/>
                  <a:pt x="134541" y="302895"/>
                </a:cubicBezTo>
                <a:cubicBezTo>
                  <a:pt x="134541" y="308610"/>
                  <a:pt x="134541" y="313372"/>
                  <a:pt x="134541" y="319088"/>
                </a:cubicBezTo>
                <a:cubicBezTo>
                  <a:pt x="136446" y="334328"/>
                  <a:pt x="132635" y="342900"/>
                  <a:pt x="114538" y="342900"/>
                </a:cubicBezTo>
                <a:cubicBezTo>
                  <a:pt x="95488" y="342900"/>
                  <a:pt x="90726" y="335280"/>
                  <a:pt x="92631" y="318135"/>
                </a:cubicBezTo>
                <a:cubicBezTo>
                  <a:pt x="92631" y="306705"/>
                  <a:pt x="92631" y="294322"/>
                  <a:pt x="91678" y="281940"/>
                </a:cubicBezTo>
                <a:close/>
                <a:moveTo>
                  <a:pt x="38338" y="73343"/>
                </a:moveTo>
                <a:cubicBezTo>
                  <a:pt x="47863" y="73343"/>
                  <a:pt x="55483" y="73343"/>
                  <a:pt x="65960" y="73343"/>
                </a:cubicBezTo>
                <a:cubicBezTo>
                  <a:pt x="65960" y="95250"/>
                  <a:pt x="65960" y="117158"/>
                  <a:pt x="65960" y="140970"/>
                </a:cubicBezTo>
                <a:cubicBezTo>
                  <a:pt x="56435" y="140970"/>
                  <a:pt x="48816" y="140970"/>
                  <a:pt x="38338" y="140970"/>
                </a:cubicBezTo>
                <a:cubicBezTo>
                  <a:pt x="38338" y="119063"/>
                  <a:pt x="38338" y="97155"/>
                  <a:pt x="38338" y="73343"/>
                </a:cubicBezTo>
                <a:close/>
                <a:moveTo>
                  <a:pt x="35481" y="277178"/>
                </a:moveTo>
                <a:cubicBezTo>
                  <a:pt x="35481" y="265747"/>
                  <a:pt x="39291" y="260985"/>
                  <a:pt x="51673" y="260985"/>
                </a:cubicBezTo>
                <a:cubicBezTo>
                  <a:pt x="64056" y="260985"/>
                  <a:pt x="67866" y="265747"/>
                  <a:pt x="67866" y="277178"/>
                </a:cubicBezTo>
                <a:cubicBezTo>
                  <a:pt x="67866" y="285750"/>
                  <a:pt x="67866" y="294322"/>
                  <a:pt x="67866" y="301943"/>
                </a:cubicBezTo>
                <a:cubicBezTo>
                  <a:pt x="67866" y="310515"/>
                  <a:pt x="67866" y="319088"/>
                  <a:pt x="67866" y="326708"/>
                </a:cubicBezTo>
                <a:cubicBezTo>
                  <a:pt x="68818" y="339090"/>
                  <a:pt x="61198" y="343853"/>
                  <a:pt x="50721" y="340995"/>
                </a:cubicBezTo>
                <a:cubicBezTo>
                  <a:pt x="45006" y="339090"/>
                  <a:pt x="37385" y="332422"/>
                  <a:pt x="36433" y="326708"/>
                </a:cubicBezTo>
                <a:cubicBezTo>
                  <a:pt x="34528" y="310515"/>
                  <a:pt x="36433" y="294322"/>
                  <a:pt x="35481" y="277178"/>
                </a:cubicBezTo>
                <a:close/>
                <a:moveTo>
                  <a:pt x="36433" y="379095"/>
                </a:moveTo>
                <a:cubicBezTo>
                  <a:pt x="37385" y="374333"/>
                  <a:pt x="46910" y="367665"/>
                  <a:pt x="52626" y="367665"/>
                </a:cubicBezTo>
                <a:cubicBezTo>
                  <a:pt x="57388" y="367665"/>
                  <a:pt x="65960" y="375285"/>
                  <a:pt x="65960" y="379095"/>
                </a:cubicBezTo>
                <a:cubicBezTo>
                  <a:pt x="67866" y="397193"/>
                  <a:pt x="66913" y="415290"/>
                  <a:pt x="66913" y="435293"/>
                </a:cubicBezTo>
                <a:cubicBezTo>
                  <a:pt x="55483" y="435293"/>
                  <a:pt x="46910" y="435293"/>
                  <a:pt x="35481" y="435293"/>
                </a:cubicBezTo>
                <a:cubicBezTo>
                  <a:pt x="36433" y="416243"/>
                  <a:pt x="34528" y="397193"/>
                  <a:pt x="36433" y="379095"/>
                </a:cubicBezTo>
                <a:close/>
              </a:path>
            </a:pathLst>
          </a:custGeom>
          <a:solidFill>
            <a:srgbClr val="82C65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cs"/>
            </a:endParaRPr>
          </a:p>
        </p:txBody>
      </p:sp>
      <p:sp>
        <p:nvSpPr>
          <p:cNvPr id="19" name="Freeform: Shape 18">
            <a:extLst>
              <a:ext uri="{FF2B5EF4-FFF2-40B4-BE49-F238E27FC236}">
                <a16:creationId xmlns:a16="http://schemas.microsoft.com/office/drawing/2014/main" id="{88D4BD19-34AB-1112-ABED-49C3767BE4A0}"/>
              </a:ext>
            </a:extLst>
          </p:cNvPr>
          <p:cNvSpPr/>
          <p:nvPr/>
        </p:nvSpPr>
        <p:spPr>
          <a:xfrm>
            <a:off x="7252394" y="4199467"/>
            <a:ext cx="237359" cy="575719"/>
          </a:xfrm>
          <a:custGeom>
            <a:avLst/>
            <a:gdLst>
              <a:gd name="connsiteX0" fmla="*/ 341947 w 333375"/>
              <a:gd name="connsiteY0" fmla="*/ 873443 h 866775"/>
              <a:gd name="connsiteX1" fmla="*/ 341947 w 333375"/>
              <a:gd name="connsiteY1" fmla="*/ 143828 h 866775"/>
              <a:gd name="connsiteX2" fmla="*/ 332422 w 333375"/>
              <a:gd name="connsiteY2" fmla="*/ 141922 h 866775"/>
              <a:gd name="connsiteX3" fmla="*/ 242888 w 333375"/>
              <a:gd name="connsiteY3" fmla="*/ 141922 h 866775"/>
              <a:gd name="connsiteX4" fmla="*/ 189548 w 333375"/>
              <a:gd name="connsiteY4" fmla="*/ 89535 h 866775"/>
              <a:gd name="connsiteX5" fmla="*/ 189548 w 333375"/>
              <a:gd name="connsiteY5" fmla="*/ 0 h 866775"/>
              <a:gd name="connsiteX6" fmla="*/ 152400 w 333375"/>
              <a:gd name="connsiteY6" fmla="*/ 0 h 866775"/>
              <a:gd name="connsiteX7" fmla="*/ 152400 w 333375"/>
              <a:gd name="connsiteY7" fmla="*/ 141922 h 866775"/>
              <a:gd name="connsiteX8" fmla="*/ 0 w 333375"/>
              <a:gd name="connsiteY8" fmla="*/ 141922 h 866775"/>
              <a:gd name="connsiteX9" fmla="*/ 0 w 333375"/>
              <a:gd name="connsiteY9" fmla="*/ 874395 h 866775"/>
              <a:gd name="connsiteX10" fmla="*/ 341947 w 333375"/>
              <a:gd name="connsiteY10" fmla="*/ 874395 h 866775"/>
              <a:gd name="connsiteX11" fmla="*/ 286703 w 333375"/>
              <a:gd name="connsiteY11" fmla="*/ 693420 h 866775"/>
              <a:gd name="connsiteX12" fmla="*/ 246698 w 333375"/>
              <a:gd name="connsiteY12" fmla="*/ 693420 h 866775"/>
              <a:gd name="connsiteX13" fmla="*/ 247650 w 333375"/>
              <a:gd name="connsiteY13" fmla="*/ 584835 h 866775"/>
              <a:gd name="connsiteX14" fmla="*/ 270510 w 333375"/>
              <a:gd name="connsiteY14" fmla="*/ 576263 h 866775"/>
              <a:gd name="connsiteX15" fmla="*/ 285750 w 333375"/>
              <a:gd name="connsiteY15" fmla="*/ 588645 h 866775"/>
              <a:gd name="connsiteX16" fmla="*/ 286703 w 333375"/>
              <a:gd name="connsiteY16" fmla="*/ 693420 h 866775"/>
              <a:gd name="connsiteX17" fmla="*/ 247650 w 333375"/>
              <a:gd name="connsiteY17" fmla="*/ 529590 h 866775"/>
              <a:gd name="connsiteX18" fmla="*/ 247650 w 333375"/>
              <a:gd name="connsiteY18" fmla="*/ 415290 h 866775"/>
              <a:gd name="connsiteX19" fmla="*/ 285750 w 333375"/>
              <a:gd name="connsiteY19" fmla="*/ 415290 h 866775"/>
              <a:gd name="connsiteX20" fmla="*/ 285750 w 333375"/>
              <a:gd name="connsiteY20" fmla="*/ 529590 h 866775"/>
              <a:gd name="connsiteX21" fmla="*/ 247650 w 333375"/>
              <a:gd name="connsiteY21" fmla="*/ 529590 h 866775"/>
              <a:gd name="connsiteX22" fmla="*/ 247650 w 333375"/>
              <a:gd name="connsiteY22" fmla="*/ 261938 h 866775"/>
              <a:gd name="connsiteX23" fmla="*/ 269558 w 333375"/>
              <a:gd name="connsiteY23" fmla="*/ 251460 h 866775"/>
              <a:gd name="connsiteX24" fmla="*/ 286703 w 333375"/>
              <a:gd name="connsiteY24" fmla="*/ 264795 h 866775"/>
              <a:gd name="connsiteX25" fmla="*/ 287655 w 333375"/>
              <a:gd name="connsiteY25" fmla="*/ 369570 h 866775"/>
              <a:gd name="connsiteX26" fmla="*/ 247650 w 333375"/>
              <a:gd name="connsiteY26" fmla="*/ 369570 h 866775"/>
              <a:gd name="connsiteX27" fmla="*/ 247650 w 333375"/>
              <a:gd name="connsiteY27" fmla="*/ 261938 h 866775"/>
              <a:gd name="connsiteX28" fmla="*/ 221933 w 333375"/>
              <a:gd name="connsiteY28" fmla="*/ 693420 h 866775"/>
              <a:gd name="connsiteX29" fmla="*/ 180023 w 333375"/>
              <a:gd name="connsiteY29" fmla="*/ 693420 h 866775"/>
              <a:gd name="connsiteX30" fmla="*/ 180975 w 333375"/>
              <a:gd name="connsiteY30" fmla="*/ 584835 h 866775"/>
              <a:gd name="connsiteX31" fmla="*/ 206692 w 333375"/>
              <a:gd name="connsiteY31" fmla="*/ 576263 h 866775"/>
              <a:gd name="connsiteX32" fmla="*/ 221933 w 333375"/>
              <a:gd name="connsiteY32" fmla="*/ 589597 h 866775"/>
              <a:gd name="connsiteX33" fmla="*/ 221933 w 333375"/>
              <a:gd name="connsiteY33" fmla="*/ 693420 h 866775"/>
              <a:gd name="connsiteX34" fmla="*/ 180023 w 333375"/>
              <a:gd name="connsiteY34" fmla="*/ 260032 h 866775"/>
              <a:gd name="connsiteX35" fmla="*/ 204788 w 333375"/>
              <a:gd name="connsiteY35" fmla="*/ 250507 h 866775"/>
              <a:gd name="connsiteX36" fmla="*/ 220027 w 333375"/>
              <a:gd name="connsiteY36" fmla="*/ 262890 h 866775"/>
              <a:gd name="connsiteX37" fmla="*/ 220980 w 333375"/>
              <a:gd name="connsiteY37" fmla="*/ 367665 h 866775"/>
              <a:gd name="connsiteX38" fmla="*/ 179070 w 333375"/>
              <a:gd name="connsiteY38" fmla="*/ 367665 h 866775"/>
              <a:gd name="connsiteX39" fmla="*/ 180023 w 333375"/>
              <a:gd name="connsiteY39" fmla="*/ 260032 h 866775"/>
              <a:gd name="connsiteX40" fmla="*/ 111442 w 333375"/>
              <a:gd name="connsiteY40" fmla="*/ 416243 h 866775"/>
              <a:gd name="connsiteX41" fmla="*/ 153352 w 333375"/>
              <a:gd name="connsiteY41" fmla="*/ 416243 h 866775"/>
              <a:gd name="connsiteX42" fmla="*/ 153352 w 333375"/>
              <a:gd name="connsiteY42" fmla="*/ 529590 h 866775"/>
              <a:gd name="connsiteX43" fmla="*/ 133350 w 333375"/>
              <a:gd name="connsiteY43" fmla="*/ 531495 h 866775"/>
              <a:gd name="connsiteX44" fmla="*/ 110490 w 333375"/>
              <a:gd name="connsiteY44" fmla="*/ 510540 h 866775"/>
              <a:gd name="connsiteX45" fmla="*/ 111442 w 333375"/>
              <a:gd name="connsiteY45" fmla="*/ 416243 h 866775"/>
              <a:gd name="connsiteX46" fmla="*/ 47625 w 333375"/>
              <a:gd name="connsiteY46" fmla="*/ 252413 h 866775"/>
              <a:gd name="connsiteX47" fmla="*/ 88583 w 333375"/>
              <a:gd name="connsiteY47" fmla="*/ 284797 h 866775"/>
              <a:gd name="connsiteX48" fmla="*/ 88583 w 333375"/>
              <a:gd name="connsiteY48" fmla="*/ 334328 h 866775"/>
              <a:gd name="connsiteX49" fmla="*/ 47625 w 333375"/>
              <a:gd name="connsiteY49" fmla="*/ 367665 h 866775"/>
              <a:gd name="connsiteX50" fmla="*/ 47625 w 333375"/>
              <a:gd name="connsiteY50" fmla="*/ 252413 h 866775"/>
              <a:gd name="connsiteX51" fmla="*/ 47625 w 333375"/>
              <a:gd name="connsiteY51" fmla="*/ 415290 h 866775"/>
              <a:gd name="connsiteX52" fmla="*/ 88583 w 333375"/>
              <a:gd name="connsiteY52" fmla="*/ 415290 h 866775"/>
              <a:gd name="connsiteX53" fmla="*/ 87630 w 333375"/>
              <a:gd name="connsiteY53" fmla="*/ 519113 h 866775"/>
              <a:gd name="connsiteX54" fmla="*/ 74295 w 333375"/>
              <a:gd name="connsiteY54" fmla="*/ 529590 h 866775"/>
              <a:gd name="connsiteX55" fmla="*/ 46673 w 333375"/>
              <a:gd name="connsiteY55" fmla="*/ 530543 h 866775"/>
              <a:gd name="connsiteX56" fmla="*/ 47625 w 333375"/>
              <a:gd name="connsiteY56" fmla="*/ 415290 h 866775"/>
              <a:gd name="connsiteX57" fmla="*/ 46673 w 333375"/>
              <a:gd name="connsiteY57" fmla="*/ 579120 h 866775"/>
              <a:gd name="connsiteX58" fmla="*/ 88583 w 333375"/>
              <a:gd name="connsiteY58" fmla="*/ 606743 h 866775"/>
              <a:gd name="connsiteX59" fmla="*/ 88583 w 333375"/>
              <a:gd name="connsiteY59" fmla="*/ 661988 h 866775"/>
              <a:gd name="connsiteX60" fmla="*/ 46673 w 333375"/>
              <a:gd name="connsiteY60" fmla="*/ 692468 h 866775"/>
              <a:gd name="connsiteX61" fmla="*/ 46673 w 333375"/>
              <a:gd name="connsiteY61" fmla="*/ 579120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33375" h="866775">
                <a:moveTo>
                  <a:pt x="341947" y="873443"/>
                </a:moveTo>
                <a:cubicBezTo>
                  <a:pt x="341947" y="628650"/>
                  <a:pt x="341947" y="385763"/>
                  <a:pt x="341947" y="143828"/>
                </a:cubicBezTo>
                <a:cubicBezTo>
                  <a:pt x="337185" y="142875"/>
                  <a:pt x="334328" y="141922"/>
                  <a:pt x="332422" y="141922"/>
                </a:cubicBezTo>
                <a:cubicBezTo>
                  <a:pt x="302895" y="141922"/>
                  <a:pt x="273367" y="141922"/>
                  <a:pt x="242888" y="141922"/>
                </a:cubicBezTo>
                <a:cubicBezTo>
                  <a:pt x="189548" y="141922"/>
                  <a:pt x="189548" y="141922"/>
                  <a:pt x="189548" y="89535"/>
                </a:cubicBezTo>
                <a:cubicBezTo>
                  <a:pt x="189548" y="60007"/>
                  <a:pt x="189548" y="30480"/>
                  <a:pt x="189548" y="0"/>
                </a:cubicBezTo>
                <a:cubicBezTo>
                  <a:pt x="176213" y="0"/>
                  <a:pt x="165735" y="0"/>
                  <a:pt x="152400" y="0"/>
                </a:cubicBezTo>
                <a:cubicBezTo>
                  <a:pt x="152400" y="47625"/>
                  <a:pt x="152400" y="93345"/>
                  <a:pt x="152400" y="141922"/>
                </a:cubicBezTo>
                <a:cubicBezTo>
                  <a:pt x="101917" y="141922"/>
                  <a:pt x="52388" y="141922"/>
                  <a:pt x="0" y="141922"/>
                </a:cubicBezTo>
                <a:cubicBezTo>
                  <a:pt x="0" y="387668"/>
                  <a:pt x="0" y="630555"/>
                  <a:pt x="0" y="874395"/>
                </a:cubicBezTo>
                <a:lnTo>
                  <a:pt x="341947" y="874395"/>
                </a:lnTo>
                <a:close/>
                <a:moveTo>
                  <a:pt x="286703" y="693420"/>
                </a:moveTo>
                <a:cubicBezTo>
                  <a:pt x="272415" y="693420"/>
                  <a:pt x="260985" y="693420"/>
                  <a:pt x="246698" y="693420"/>
                </a:cubicBezTo>
                <a:cubicBezTo>
                  <a:pt x="246698" y="656272"/>
                  <a:pt x="245745" y="620078"/>
                  <a:pt x="247650" y="584835"/>
                </a:cubicBezTo>
                <a:cubicBezTo>
                  <a:pt x="247650" y="581025"/>
                  <a:pt x="262890" y="576263"/>
                  <a:pt x="270510" y="576263"/>
                </a:cubicBezTo>
                <a:cubicBezTo>
                  <a:pt x="276225" y="576263"/>
                  <a:pt x="285750" y="583882"/>
                  <a:pt x="285750" y="588645"/>
                </a:cubicBezTo>
                <a:cubicBezTo>
                  <a:pt x="287655" y="622935"/>
                  <a:pt x="286703" y="657225"/>
                  <a:pt x="286703" y="693420"/>
                </a:cubicBezTo>
                <a:close/>
                <a:moveTo>
                  <a:pt x="247650" y="529590"/>
                </a:moveTo>
                <a:cubicBezTo>
                  <a:pt x="247650" y="490538"/>
                  <a:pt x="247650" y="453390"/>
                  <a:pt x="247650" y="415290"/>
                </a:cubicBezTo>
                <a:cubicBezTo>
                  <a:pt x="260985" y="415290"/>
                  <a:pt x="272415" y="415290"/>
                  <a:pt x="285750" y="415290"/>
                </a:cubicBezTo>
                <a:cubicBezTo>
                  <a:pt x="285750" y="453390"/>
                  <a:pt x="285750" y="491490"/>
                  <a:pt x="285750" y="529590"/>
                </a:cubicBezTo>
                <a:cubicBezTo>
                  <a:pt x="272415" y="529590"/>
                  <a:pt x="260985" y="529590"/>
                  <a:pt x="247650" y="529590"/>
                </a:cubicBezTo>
                <a:close/>
                <a:moveTo>
                  <a:pt x="247650" y="261938"/>
                </a:moveTo>
                <a:cubicBezTo>
                  <a:pt x="247650" y="258128"/>
                  <a:pt x="261938" y="251460"/>
                  <a:pt x="269558" y="251460"/>
                </a:cubicBezTo>
                <a:cubicBezTo>
                  <a:pt x="275273" y="251460"/>
                  <a:pt x="286703" y="260032"/>
                  <a:pt x="286703" y="264795"/>
                </a:cubicBezTo>
                <a:cubicBezTo>
                  <a:pt x="288608" y="299085"/>
                  <a:pt x="287655" y="333375"/>
                  <a:pt x="287655" y="369570"/>
                </a:cubicBezTo>
                <a:cubicBezTo>
                  <a:pt x="273367" y="369570"/>
                  <a:pt x="261938" y="369570"/>
                  <a:pt x="247650" y="369570"/>
                </a:cubicBezTo>
                <a:cubicBezTo>
                  <a:pt x="246698" y="332422"/>
                  <a:pt x="245745" y="297180"/>
                  <a:pt x="247650" y="261938"/>
                </a:cubicBezTo>
                <a:close/>
                <a:moveTo>
                  <a:pt x="221933" y="693420"/>
                </a:moveTo>
                <a:cubicBezTo>
                  <a:pt x="206692" y="693420"/>
                  <a:pt x="195263" y="693420"/>
                  <a:pt x="180023" y="693420"/>
                </a:cubicBezTo>
                <a:cubicBezTo>
                  <a:pt x="180023" y="656272"/>
                  <a:pt x="179070" y="620078"/>
                  <a:pt x="180975" y="584835"/>
                </a:cubicBezTo>
                <a:cubicBezTo>
                  <a:pt x="180975" y="581025"/>
                  <a:pt x="197167" y="576263"/>
                  <a:pt x="206692" y="576263"/>
                </a:cubicBezTo>
                <a:cubicBezTo>
                  <a:pt x="211455" y="576263"/>
                  <a:pt x="221933" y="584835"/>
                  <a:pt x="221933" y="589597"/>
                </a:cubicBezTo>
                <a:cubicBezTo>
                  <a:pt x="221933" y="622935"/>
                  <a:pt x="221933" y="657225"/>
                  <a:pt x="221933" y="693420"/>
                </a:cubicBezTo>
                <a:close/>
                <a:moveTo>
                  <a:pt x="180023" y="260032"/>
                </a:moveTo>
                <a:cubicBezTo>
                  <a:pt x="180023" y="256222"/>
                  <a:pt x="196215" y="251460"/>
                  <a:pt x="204788" y="250507"/>
                </a:cubicBezTo>
                <a:cubicBezTo>
                  <a:pt x="210502" y="250507"/>
                  <a:pt x="220027" y="258128"/>
                  <a:pt x="220027" y="262890"/>
                </a:cubicBezTo>
                <a:cubicBezTo>
                  <a:pt x="220980" y="297180"/>
                  <a:pt x="220980" y="330518"/>
                  <a:pt x="220980" y="367665"/>
                </a:cubicBezTo>
                <a:cubicBezTo>
                  <a:pt x="205740" y="367665"/>
                  <a:pt x="194310" y="367665"/>
                  <a:pt x="179070" y="367665"/>
                </a:cubicBezTo>
                <a:cubicBezTo>
                  <a:pt x="179070" y="332422"/>
                  <a:pt x="178117" y="296228"/>
                  <a:pt x="180023" y="260032"/>
                </a:cubicBezTo>
                <a:close/>
                <a:moveTo>
                  <a:pt x="111442" y="416243"/>
                </a:moveTo>
                <a:cubicBezTo>
                  <a:pt x="125730" y="416243"/>
                  <a:pt x="138113" y="416243"/>
                  <a:pt x="153352" y="416243"/>
                </a:cubicBezTo>
                <a:cubicBezTo>
                  <a:pt x="153352" y="454343"/>
                  <a:pt x="153352" y="491490"/>
                  <a:pt x="153352" y="529590"/>
                </a:cubicBezTo>
                <a:cubicBezTo>
                  <a:pt x="146685" y="530543"/>
                  <a:pt x="140017" y="530543"/>
                  <a:pt x="133350" y="531495"/>
                </a:cubicBezTo>
                <a:cubicBezTo>
                  <a:pt x="117158" y="533400"/>
                  <a:pt x="109538" y="528638"/>
                  <a:pt x="110490" y="510540"/>
                </a:cubicBezTo>
                <a:cubicBezTo>
                  <a:pt x="111442" y="479107"/>
                  <a:pt x="111442" y="448628"/>
                  <a:pt x="111442" y="416243"/>
                </a:cubicBezTo>
                <a:close/>
                <a:moveTo>
                  <a:pt x="47625" y="252413"/>
                </a:moveTo>
                <a:cubicBezTo>
                  <a:pt x="88583" y="246697"/>
                  <a:pt x="88583" y="246697"/>
                  <a:pt x="88583" y="284797"/>
                </a:cubicBezTo>
                <a:cubicBezTo>
                  <a:pt x="88583" y="300990"/>
                  <a:pt x="88583" y="318135"/>
                  <a:pt x="88583" y="334328"/>
                </a:cubicBezTo>
                <a:cubicBezTo>
                  <a:pt x="88583" y="373380"/>
                  <a:pt x="88583" y="373380"/>
                  <a:pt x="47625" y="367665"/>
                </a:cubicBezTo>
                <a:cubicBezTo>
                  <a:pt x="47625" y="329565"/>
                  <a:pt x="47625" y="291465"/>
                  <a:pt x="47625" y="252413"/>
                </a:cubicBezTo>
                <a:close/>
                <a:moveTo>
                  <a:pt x="47625" y="415290"/>
                </a:moveTo>
                <a:cubicBezTo>
                  <a:pt x="60960" y="415290"/>
                  <a:pt x="73342" y="415290"/>
                  <a:pt x="88583" y="415290"/>
                </a:cubicBezTo>
                <a:cubicBezTo>
                  <a:pt x="88583" y="450532"/>
                  <a:pt x="88583" y="484822"/>
                  <a:pt x="87630" y="519113"/>
                </a:cubicBezTo>
                <a:cubicBezTo>
                  <a:pt x="87630" y="522922"/>
                  <a:pt x="80010" y="528638"/>
                  <a:pt x="74295" y="529590"/>
                </a:cubicBezTo>
                <a:cubicBezTo>
                  <a:pt x="66675" y="531495"/>
                  <a:pt x="58102" y="530543"/>
                  <a:pt x="46673" y="530543"/>
                </a:cubicBezTo>
                <a:cubicBezTo>
                  <a:pt x="47625" y="491490"/>
                  <a:pt x="47625" y="454343"/>
                  <a:pt x="47625" y="415290"/>
                </a:cubicBezTo>
                <a:close/>
                <a:moveTo>
                  <a:pt x="46673" y="579120"/>
                </a:moveTo>
                <a:cubicBezTo>
                  <a:pt x="82867" y="567690"/>
                  <a:pt x="88583" y="571500"/>
                  <a:pt x="88583" y="606743"/>
                </a:cubicBezTo>
                <a:cubicBezTo>
                  <a:pt x="88583" y="624840"/>
                  <a:pt x="88583" y="642938"/>
                  <a:pt x="88583" y="661988"/>
                </a:cubicBezTo>
                <a:cubicBezTo>
                  <a:pt x="88583" y="699135"/>
                  <a:pt x="88583" y="699135"/>
                  <a:pt x="46673" y="692468"/>
                </a:cubicBezTo>
                <a:cubicBezTo>
                  <a:pt x="46673" y="653415"/>
                  <a:pt x="46673" y="616268"/>
                  <a:pt x="46673" y="579120"/>
                </a:cubicBezTo>
                <a:close/>
              </a:path>
            </a:pathLst>
          </a:custGeom>
          <a:solidFill>
            <a:srgbClr val="82C65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cs"/>
            </a:endParaRPr>
          </a:p>
        </p:txBody>
      </p:sp>
      <p:sp>
        <p:nvSpPr>
          <p:cNvPr id="20" name="Freeform: Shape 19">
            <a:extLst>
              <a:ext uri="{FF2B5EF4-FFF2-40B4-BE49-F238E27FC236}">
                <a16:creationId xmlns:a16="http://schemas.microsoft.com/office/drawing/2014/main" id="{815D57B4-7410-75B0-BF1B-6C2319BCD96F}"/>
              </a:ext>
            </a:extLst>
          </p:cNvPr>
          <p:cNvSpPr/>
          <p:nvPr/>
        </p:nvSpPr>
        <p:spPr>
          <a:xfrm>
            <a:off x="4049461" y="3608706"/>
            <a:ext cx="1121561" cy="1166481"/>
          </a:xfrm>
          <a:custGeom>
            <a:avLst/>
            <a:gdLst>
              <a:gd name="connsiteX0" fmla="*/ 91855 w 1303698"/>
              <a:gd name="connsiteY0" fmla="*/ 1312553 h 1355913"/>
              <a:gd name="connsiteX1" fmla="*/ 91855 w 1303698"/>
              <a:gd name="connsiteY1" fmla="*/ 1330841 h 1355913"/>
              <a:gd name="connsiteX2" fmla="*/ 274735 w 1303698"/>
              <a:gd name="connsiteY2" fmla="*/ 1330841 h 1355913"/>
              <a:gd name="connsiteX3" fmla="*/ 274735 w 1303698"/>
              <a:gd name="connsiteY3" fmla="*/ 1312553 h 1355913"/>
              <a:gd name="connsiteX4" fmla="*/ 928130 w 1303698"/>
              <a:gd name="connsiteY4" fmla="*/ 1308135 h 1355913"/>
              <a:gd name="connsiteX5" fmla="*/ 928130 w 1303698"/>
              <a:gd name="connsiteY5" fmla="*/ 1326423 h 1355913"/>
              <a:gd name="connsiteX6" fmla="*/ 1111010 w 1303698"/>
              <a:gd name="connsiteY6" fmla="*/ 1326423 h 1355913"/>
              <a:gd name="connsiteX7" fmla="*/ 1111010 w 1303698"/>
              <a:gd name="connsiteY7" fmla="*/ 1308135 h 1355913"/>
              <a:gd name="connsiteX8" fmla="*/ 713802 w 1303698"/>
              <a:gd name="connsiteY8" fmla="*/ 1307881 h 1355913"/>
              <a:gd name="connsiteX9" fmla="*/ 713802 w 1303698"/>
              <a:gd name="connsiteY9" fmla="*/ 1326169 h 1355913"/>
              <a:gd name="connsiteX10" fmla="*/ 896682 w 1303698"/>
              <a:gd name="connsiteY10" fmla="*/ 1326169 h 1355913"/>
              <a:gd name="connsiteX11" fmla="*/ 896682 w 1303698"/>
              <a:gd name="connsiteY11" fmla="*/ 1307881 h 1355913"/>
              <a:gd name="connsiteX12" fmla="*/ 91855 w 1303698"/>
              <a:gd name="connsiteY12" fmla="*/ 1284733 h 1355913"/>
              <a:gd name="connsiteX13" fmla="*/ 91855 w 1303698"/>
              <a:gd name="connsiteY13" fmla="*/ 1303021 h 1355913"/>
              <a:gd name="connsiteX14" fmla="*/ 274735 w 1303698"/>
              <a:gd name="connsiteY14" fmla="*/ 1303021 h 1355913"/>
              <a:gd name="connsiteX15" fmla="*/ 274735 w 1303698"/>
              <a:gd name="connsiteY15" fmla="*/ 1284733 h 1355913"/>
              <a:gd name="connsiteX16" fmla="*/ 928130 w 1303698"/>
              <a:gd name="connsiteY16" fmla="*/ 1280315 h 1355913"/>
              <a:gd name="connsiteX17" fmla="*/ 928130 w 1303698"/>
              <a:gd name="connsiteY17" fmla="*/ 1298603 h 1355913"/>
              <a:gd name="connsiteX18" fmla="*/ 1111010 w 1303698"/>
              <a:gd name="connsiteY18" fmla="*/ 1298603 h 1355913"/>
              <a:gd name="connsiteX19" fmla="*/ 1111010 w 1303698"/>
              <a:gd name="connsiteY19" fmla="*/ 1280315 h 1355913"/>
              <a:gd name="connsiteX20" fmla="*/ 713802 w 1303698"/>
              <a:gd name="connsiteY20" fmla="*/ 1280061 h 1355913"/>
              <a:gd name="connsiteX21" fmla="*/ 713802 w 1303698"/>
              <a:gd name="connsiteY21" fmla="*/ 1298349 h 1355913"/>
              <a:gd name="connsiteX22" fmla="*/ 896682 w 1303698"/>
              <a:gd name="connsiteY22" fmla="*/ 1298349 h 1355913"/>
              <a:gd name="connsiteX23" fmla="*/ 896682 w 1303698"/>
              <a:gd name="connsiteY23" fmla="*/ 1280061 h 1355913"/>
              <a:gd name="connsiteX24" fmla="*/ 91855 w 1303698"/>
              <a:gd name="connsiteY24" fmla="*/ 1256914 h 1355913"/>
              <a:gd name="connsiteX25" fmla="*/ 91855 w 1303698"/>
              <a:gd name="connsiteY25" fmla="*/ 1275202 h 1355913"/>
              <a:gd name="connsiteX26" fmla="*/ 274735 w 1303698"/>
              <a:gd name="connsiteY26" fmla="*/ 1275202 h 1355913"/>
              <a:gd name="connsiteX27" fmla="*/ 274735 w 1303698"/>
              <a:gd name="connsiteY27" fmla="*/ 1256914 h 1355913"/>
              <a:gd name="connsiteX28" fmla="*/ 928130 w 1303698"/>
              <a:gd name="connsiteY28" fmla="*/ 1252496 h 1355913"/>
              <a:gd name="connsiteX29" fmla="*/ 928130 w 1303698"/>
              <a:gd name="connsiteY29" fmla="*/ 1270784 h 1355913"/>
              <a:gd name="connsiteX30" fmla="*/ 1111010 w 1303698"/>
              <a:gd name="connsiteY30" fmla="*/ 1270784 h 1355913"/>
              <a:gd name="connsiteX31" fmla="*/ 1111010 w 1303698"/>
              <a:gd name="connsiteY31" fmla="*/ 1252496 h 1355913"/>
              <a:gd name="connsiteX32" fmla="*/ 713802 w 1303698"/>
              <a:gd name="connsiteY32" fmla="*/ 1252242 h 1355913"/>
              <a:gd name="connsiteX33" fmla="*/ 713802 w 1303698"/>
              <a:gd name="connsiteY33" fmla="*/ 1270530 h 1355913"/>
              <a:gd name="connsiteX34" fmla="*/ 896682 w 1303698"/>
              <a:gd name="connsiteY34" fmla="*/ 1270530 h 1355913"/>
              <a:gd name="connsiteX35" fmla="*/ 896682 w 1303698"/>
              <a:gd name="connsiteY35" fmla="*/ 1252242 h 1355913"/>
              <a:gd name="connsiteX36" fmla="*/ 91855 w 1303698"/>
              <a:gd name="connsiteY36" fmla="*/ 1229095 h 1355913"/>
              <a:gd name="connsiteX37" fmla="*/ 91855 w 1303698"/>
              <a:gd name="connsiteY37" fmla="*/ 1247383 h 1355913"/>
              <a:gd name="connsiteX38" fmla="*/ 274735 w 1303698"/>
              <a:gd name="connsiteY38" fmla="*/ 1247383 h 1355913"/>
              <a:gd name="connsiteX39" fmla="*/ 274735 w 1303698"/>
              <a:gd name="connsiteY39" fmla="*/ 1229095 h 1355913"/>
              <a:gd name="connsiteX40" fmla="*/ 928130 w 1303698"/>
              <a:gd name="connsiteY40" fmla="*/ 1224677 h 1355913"/>
              <a:gd name="connsiteX41" fmla="*/ 928130 w 1303698"/>
              <a:gd name="connsiteY41" fmla="*/ 1242965 h 1355913"/>
              <a:gd name="connsiteX42" fmla="*/ 1111010 w 1303698"/>
              <a:gd name="connsiteY42" fmla="*/ 1242965 h 1355913"/>
              <a:gd name="connsiteX43" fmla="*/ 1111010 w 1303698"/>
              <a:gd name="connsiteY43" fmla="*/ 1224677 h 1355913"/>
              <a:gd name="connsiteX44" fmla="*/ 713802 w 1303698"/>
              <a:gd name="connsiteY44" fmla="*/ 1224423 h 1355913"/>
              <a:gd name="connsiteX45" fmla="*/ 713802 w 1303698"/>
              <a:gd name="connsiteY45" fmla="*/ 1242711 h 1355913"/>
              <a:gd name="connsiteX46" fmla="*/ 896682 w 1303698"/>
              <a:gd name="connsiteY46" fmla="*/ 1242711 h 1355913"/>
              <a:gd name="connsiteX47" fmla="*/ 896682 w 1303698"/>
              <a:gd name="connsiteY47" fmla="*/ 1224423 h 1355913"/>
              <a:gd name="connsiteX48" fmla="*/ 1172454 w 1303698"/>
              <a:gd name="connsiteY48" fmla="*/ 1139433 h 1355913"/>
              <a:gd name="connsiteX49" fmla="*/ 1172454 w 1303698"/>
              <a:gd name="connsiteY49" fmla="*/ 1176009 h 1355913"/>
              <a:gd name="connsiteX50" fmla="*/ 1218416 w 1303698"/>
              <a:gd name="connsiteY50" fmla="*/ 1176009 h 1355913"/>
              <a:gd name="connsiteX51" fmla="*/ 1218416 w 1303698"/>
              <a:gd name="connsiteY51" fmla="*/ 1139433 h 1355913"/>
              <a:gd name="connsiteX52" fmla="*/ 1096012 w 1303698"/>
              <a:gd name="connsiteY52" fmla="*/ 1139433 h 1355913"/>
              <a:gd name="connsiteX53" fmla="*/ 1096012 w 1303698"/>
              <a:gd name="connsiteY53" fmla="*/ 1176009 h 1355913"/>
              <a:gd name="connsiteX54" fmla="*/ 1141974 w 1303698"/>
              <a:gd name="connsiteY54" fmla="*/ 1176009 h 1355913"/>
              <a:gd name="connsiteX55" fmla="*/ 1141974 w 1303698"/>
              <a:gd name="connsiteY55" fmla="*/ 1139433 h 1355913"/>
              <a:gd name="connsiteX56" fmla="*/ 1019570 w 1303698"/>
              <a:gd name="connsiteY56" fmla="*/ 1139433 h 1355913"/>
              <a:gd name="connsiteX57" fmla="*/ 1019570 w 1303698"/>
              <a:gd name="connsiteY57" fmla="*/ 1176009 h 1355913"/>
              <a:gd name="connsiteX58" fmla="*/ 1065532 w 1303698"/>
              <a:gd name="connsiteY58" fmla="*/ 1176009 h 1355913"/>
              <a:gd name="connsiteX59" fmla="*/ 1065532 w 1303698"/>
              <a:gd name="connsiteY59" fmla="*/ 1139433 h 1355913"/>
              <a:gd name="connsiteX60" fmla="*/ 943128 w 1303698"/>
              <a:gd name="connsiteY60" fmla="*/ 1139433 h 1355913"/>
              <a:gd name="connsiteX61" fmla="*/ 943128 w 1303698"/>
              <a:gd name="connsiteY61" fmla="*/ 1176009 h 1355913"/>
              <a:gd name="connsiteX62" fmla="*/ 989090 w 1303698"/>
              <a:gd name="connsiteY62" fmla="*/ 1176009 h 1355913"/>
              <a:gd name="connsiteX63" fmla="*/ 989090 w 1303698"/>
              <a:gd name="connsiteY63" fmla="*/ 1139433 h 1355913"/>
              <a:gd name="connsiteX64" fmla="*/ 866686 w 1303698"/>
              <a:gd name="connsiteY64" fmla="*/ 1139433 h 1355913"/>
              <a:gd name="connsiteX65" fmla="*/ 866686 w 1303698"/>
              <a:gd name="connsiteY65" fmla="*/ 1176009 h 1355913"/>
              <a:gd name="connsiteX66" fmla="*/ 912648 w 1303698"/>
              <a:gd name="connsiteY66" fmla="*/ 1176009 h 1355913"/>
              <a:gd name="connsiteX67" fmla="*/ 912648 w 1303698"/>
              <a:gd name="connsiteY67" fmla="*/ 1139433 h 1355913"/>
              <a:gd name="connsiteX68" fmla="*/ 790244 w 1303698"/>
              <a:gd name="connsiteY68" fmla="*/ 1139433 h 1355913"/>
              <a:gd name="connsiteX69" fmla="*/ 790244 w 1303698"/>
              <a:gd name="connsiteY69" fmla="*/ 1176009 h 1355913"/>
              <a:gd name="connsiteX70" fmla="*/ 836206 w 1303698"/>
              <a:gd name="connsiteY70" fmla="*/ 1176009 h 1355913"/>
              <a:gd name="connsiteX71" fmla="*/ 836206 w 1303698"/>
              <a:gd name="connsiteY71" fmla="*/ 1139433 h 1355913"/>
              <a:gd name="connsiteX72" fmla="*/ 713802 w 1303698"/>
              <a:gd name="connsiteY72" fmla="*/ 1139433 h 1355913"/>
              <a:gd name="connsiteX73" fmla="*/ 713802 w 1303698"/>
              <a:gd name="connsiteY73" fmla="*/ 1176009 h 1355913"/>
              <a:gd name="connsiteX74" fmla="*/ 759764 w 1303698"/>
              <a:gd name="connsiteY74" fmla="*/ 1176009 h 1355913"/>
              <a:gd name="connsiteX75" fmla="*/ 759764 w 1303698"/>
              <a:gd name="connsiteY75" fmla="*/ 1139433 h 1355913"/>
              <a:gd name="connsiteX76" fmla="*/ 550507 w 1303698"/>
              <a:gd name="connsiteY76" fmla="*/ 1139433 h 1355913"/>
              <a:gd name="connsiteX77" fmla="*/ 550507 w 1303698"/>
              <a:gd name="connsiteY77" fmla="*/ 1176009 h 1355913"/>
              <a:gd name="connsiteX78" fmla="*/ 596469 w 1303698"/>
              <a:gd name="connsiteY78" fmla="*/ 1176009 h 1355913"/>
              <a:gd name="connsiteX79" fmla="*/ 596469 w 1303698"/>
              <a:gd name="connsiteY79" fmla="*/ 1139433 h 1355913"/>
              <a:gd name="connsiteX80" fmla="*/ 474065 w 1303698"/>
              <a:gd name="connsiteY80" fmla="*/ 1139433 h 1355913"/>
              <a:gd name="connsiteX81" fmla="*/ 474065 w 1303698"/>
              <a:gd name="connsiteY81" fmla="*/ 1176009 h 1355913"/>
              <a:gd name="connsiteX82" fmla="*/ 520027 w 1303698"/>
              <a:gd name="connsiteY82" fmla="*/ 1176009 h 1355913"/>
              <a:gd name="connsiteX83" fmla="*/ 520027 w 1303698"/>
              <a:gd name="connsiteY83" fmla="*/ 1139433 h 1355913"/>
              <a:gd name="connsiteX84" fmla="*/ 397623 w 1303698"/>
              <a:gd name="connsiteY84" fmla="*/ 1139433 h 1355913"/>
              <a:gd name="connsiteX85" fmla="*/ 397623 w 1303698"/>
              <a:gd name="connsiteY85" fmla="*/ 1176009 h 1355913"/>
              <a:gd name="connsiteX86" fmla="*/ 443585 w 1303698"/>
              <a:gd name="connsiteY86" fmla="*/ 1176009 h 1355913"/>
              <a:gd name="connsiteX87" fmla="*/ 443585 w 1303698"/>
              <a:gd name="connsiteY87" fmla="*/ 1139433 h 1355913"/>
              <a:gd name="connsiteX88" fmla="*/ 321181 w 1303698"/>
              <a:gd name="connsiteY88" fmla="*/ 1139433 h 1355913"/>
              <a:gd name="connsiteX89" fmla="*/ 321181 w 1303698"/>
              <a:gd name="connsiteY89" fmla="*/ 1176009 h 1355913"/>
              <a:gd name="connsiteX90" fmla="*/ 367143 w 1303698"/>
              <a:gd name="connsiteY90" fmla="*/ 1176009 h 1355913"/>
              <a:gd name="connsiteX91" fmla="*/ 367143 w 1303698"/>
              <a:gd name="connsiteY91" fmla="*/ 1139433 h 1355913"/>
              <a:gd name="connsiteX92" fmla="*/ 244739 w 1303698"/>
              <a:gd name="connsiteY92" fmla="*/ 1139433 h 1355913"/>
              <a:gd name="connsiteX93" fmla="*/ 244739 w 1303698"/>
              <a:gd name="connsiteY93" fmla="*/ 1176009 h 1355913"/>
              <a:gd name="connsiteX94" fmla="*/ 290701 w 1303698"/>
              <a:gd name="connsiteY94" fmla="*/ 1176009 h 1355913"/>
              <a:gd name="connsiteX95" fmla="*/ 290701 w 1303698"/>
              <a:gd name="connsiteY95" fmla="*/ 1139433 h 1355913"/>
              <a:gd name="connsiteX96" fmla="*/ 168297 w 1303698"/>
              <a:gd name="connsiteY96" fmla="*/ 1139433 h 1355913"/>
              <a:gd name="connsiteX97" fmla="*/ 168297 w 1303698"/>
              <a:gd name="connsiteY97" fmla="*/ 1176009 h 1355913"/>
              <a:gd name="connsiteX98" fmla="*/ 214259 w 1303698"/>
              <a:gd name="connsiteY98" fmla="*/ 1176009 h 1355913"/>
              <a:gd name="connsiteX99" fmla="*/ 214259 w 1303698"/>
              <a:gd name="connsiteY99" fmla="*/ 1139433 h 1355913"/>
              <a:gd name="connsiteX100" fmla="*/ 91855 w 1303698"/>
              <a:gd name="connsiteY100" fmla="*/ 1139433 h 1355913"/>
              <a:gd name="connsiteX101" fmla="*/ 91855 w 1303698"/>
              <a:gd name="connsiteY101" fmla="*/ 1176009 h 1355913"/>
              <a:gd name="connsiteX102" fmla="*/ 137817 w 1303698"/>
              <a:gd name="connsiteY102" fmla="*/ 1176009 h 1355913"/>
              <a:gd name="connsiteX103" fmla="*/ 137817 w 1303698"/>
              <a:gd name="connsiteY103" fmla="*/ 1139433 h 1355913"/>
              <a:gd name="connsiteX104" fmla="*/ 1172454 w 1303698"/>
              <a:gd name="connsiteY104" fmla="*/ 1066462 h 1355913"/>
              <a:gd name="connsiteX105" fmla="*/ 1172454 w 1303698"/>
              <a:gd name="connsiteY105" fmla="*/ 1103038 h 1355913"/>
              <a:gd name="connsiteX106" fmla="*/ 1218416 w 1303698"/>
              <a:gd name="connsiteY106" fmla="*/ 1103038 h 1355913"/>
              <a:gd name="connsiteX107" fmla="*/ 1218416 w 1303698"/>
              <a:gd name="connsiteY107" fmla="*/ 1066462 h 1355913"/>
              <a:gd name="connsiteX108" fmla="*/ 1096012 w 1303698"/>
              <a:gd name="connsiteY108" fmla="*/ 1066462 h 1355913"/>
              <a:gd name="connsiteX109" fmla="*/ 1096012 w 1303698"/>
              <a:gd name="connsiteY109" fmla="*/ 1103038 h 1355913"/>
              <a:gd name="connsiteX110" fmla="*/ 1141974 w 1303698"/>
              <a:gd name="connsiteY110" fmla="*/ 1103038 h 1355913"/>
              <a:gd name="connsiteX111" fmla="*/ 1141974 w 1303698"/>
              <a:gd name="connsiteY111" fmla="*/ 1066462 h 1355913"/>
              <a:gd name="connsiteX112" fmla="*/ 1019570 w 1303698"/>
              <a:gd name="connsiteY112" fmla="*/ 1066462 h 1355913"/>
              <a:gd name="connsiteX113" fmla="*/ 1019570 w 1303698"/>
              <a:gd name="connsiteY113" fmla="*/ 1103038 h 1355913"/>
              <a:gd name="connsiteX114" fmla="*/ 1065532 w 1303698"/>
              <a:gd name="connsiteY114" fmla="*/ 1103038 h 1355913"/>
              <a:gd name="connsiteX115" fmla="*/ 1065532 w 1303698"/>
              <a:gd name="connsiteY115" fmla="*/ 1066462 h 1355913"/>
              <a:gd name="connsiteX116" fmla="*/ 943128 w 1303698"/>
              <a:gd name="connsiteY116" fmla="*/ 1066462 h 1355913"/>
              <a:gd name="connsiteX117" fmla="*/ 943128 w 1303698"/>
              <a:gd name="connsiteY117" fmla="*/ 1103038 h 1355913"/>
              <a:gd name="connsiteX118" fmla="*/ 989090 w 1303698"/>
              <a:gd name="connsiteY118" fmla="*/ 1103038 h 1355913"/>
              <a:gd name="connsiteX119" fmla="*/ 989090 w 1303698"/>
              <a:gd name="connsiteY119" fmla="*/ 1066462 h 1355913"/>
              <a:gd name="connsiteX120" fmla="*/ 866686 w 1303698"/>
              <a:gd name="connsiteY120" fmla="*/ 1066462 h 1355913"/>
              <a:gd name="connsiteX121" fmla="*/ 866686 w 1303698"/>
              <a:gd name="connsiteY121" fmla="*/ 1103038 h 1355913"/>
              <a:gd name="connsiteX122" fmla="*/ 912648 w 1303698"/>
              <a:gd name="connsiteY122" fmla="*/ 1103038 h 1355913"/>
              <a:gd name="connsiteX123" fmla="*/ 912648 w 1303698"/>
              <a:gd name="connsiteY123" fmla="*/ 1066462 h 1355913"/>
              <a:gd name="connsiteX124" fmla="*/ 790244 w 1303698"/>
              <a:gd name="connsiteY124" fmla="*/ 1066462 h 1355913"/>
              <a:gd name="connsiteX125" fmla="*/ 790244 w 1303698"/>
              <a:gd name="connsiteY125" fmla="*/ 1103038 h 1355913"/>
              <a:gd name="connsiteX126" fmla="*/ 836206 w 1303698"/>
              <a:gd name="connsiteY126" fmla="*/ 1103038 h 1355913"/>
              <a:gd name="connsiteX127" fmla="*/ 836206 w 1303698"/>
              <a:gd name="connsiteY127" fmla="*/ 1066462 h 1355913"/>
              <a:gd name="connsiteX128" fmla="*/ 713802 w 1303698"/>
              <a:gd name="connsiteY128" fmla="*/ 1066462 h 1355913"/>
              <a:gd name="connsiteX129" fmla="*/ 713802 w 1303698"/>
              <a:gd name="connsiteY129" fmla="*/ 1103038 h 1355913"/>
              <a:gd name="connsiteX130" fmla="*/ 759764 w 1303698"/>
              <a:gd name="connsiteY130" fmla="*/ 1103038 h 1355913"/>
              <a:gd name="connsiteX131" fmla="*/ 759764 w 1303698"/>
              <a:gd name="connsiteY131" fmla="*/ 1066462 h 1355913"/>
              <a:gd name="connsiteX132" fmla="*/ 550507 w 1303698"/>
              <a:gd name="connsiteY132" fmla="*/ 1066462 h 1355913"/>
              <a:gd name="connsiteX133" fmla="*/ 550507 w 1303698"/>
              <a:gd name="connsiteY133" fmla="*/ 1103038 h 1355913"/>
              <a:gd name="connsiteX134" fmla="*/ 596469 w 1303698"/>
              <a:gd name="connsiteY134" fmla="*/ 1103038 h 1355913"/>
              <a:gd name="connsiteX135" fmla="*/ 596469 w 1303698"/>
              <a:gd name="connsiteY135" fmla="*/ 1066462 h 1355913"/>
              <a:gd name="connsiteX136" fmla="*/ 474065 w 1303698"/>
              <a:gd name="connsiteY136" fmla="*/ 1066462 h 1355913"/>
              <a:gd name="connsiteX137" fmla="*/ 474065 w 1303698"/>
              <a:gd name="connsiteY137" fmla="*/ 1103038 h 1355913"/>
              <a:gd name="connsiteX138" fmla="*/ 520027 w 1303698"/>
              <a:gd name="connsiteY138" fmla="*/ 1103038 h 1355913"/>
              <a:gd name="connsiteX139" fmla="*/ 520027 w 1303698"/>
              <a:gd name="connsiteY139" fmla="*/ 1066462 h 1355913"/>
              <a:gd name="connsiteX140" fmla="*/ 397623 w 1303698"/>
              <a:gd name="connsiteY140" fmla="*/ 1066462 h 1355913"/>
              <a:gd name="connsiteX141" fmla="*/ 397623 w 1303698"/>
              <a:gd name="connsiteY141" fmla="*/ 1103038 h 1355913"/>
              <a:gd name="connsiteX142" fmla="*/ 443585 w 1303698"/>
              <a:gd name="connsiteY142" fmla="*/ 1103038 h 1355913"/>
              <a:gd name="connsiteX143" fmla="*/ 443585 w 1303698"/>
              <a:gd name="connsiteY143" fmla="*/ 1066462 h 1355913"/>
              <a:gd name="connsiteX144" fmla="*/ 321181 w 1303698"/>
              <a:gd name="connsiteY144" fmla="*/ 1066462 h 1355913"/>
              <a:gd name="connsiteX145" fmla="*/ 321181 w 1303698"/>
              <a:gd name="connsiteY145" fmla="*/ 1103038 h 1355913"/>
              <a:gd name="connsiteX146" fmla="*/ 367143 w 1303698"/>
              <a:gd name="connsiteY146" fmla="*/ 1103038 h 1355913"/>
              <a:gd name="connsiteX147" fmla="*/ 367143 w 1303698"/>
              <a:gd name="connsiteY147" fmla="*/ 1066462 h 1355913"/>
              <a:gd name="connsiteX148" fmla="*/ 244739 w 1303698"/>
              <a:gd name="connsiteY148" fmla="*/ 1066462 h 1355913"/>
              <a:gd name="connsiteX149" fmla="*/ 244739 w 1303698"/>
              <a:gd name="connsiteY149" fmla="*/ 1103038 h 1355913"/>
              <a:gd name="connsiteX150" fmla="*/ 290701 w 1303698"/>
              <a:gd name="connsiteY150" fmla="*/ 1103038 h 1355913"/>
              <a:gd name="connsiteX151" fmla="*/ 290701 w 1303698"/>
              <a:gd name="connsiteY151" fmla="*/ 1066462 h 1355913"/>
              <a:gd name="connsiteX152" fmla="*/ 168297 w 1303698"/>
              <a:gd name="connsiteY152" fmla="*/ 1066462 h 1355913"/>
              <a:gd name="connsiteX153" fmla="*/ 168297 w 1303698"/>
              <a:gd name="connsiteY153" fmla="*/ 1103038 h 1355913"/>
              <a:gd name="connsiteX154" fmla="*/ 214259 w 1303698"/>
              <a:gd name="connsiteY154" fmla="*/ 1103038 h 1355913"/>
              <a:gd name="connsiteX155" fmla="*/ 214259 w 1303698"/>
              <a:gd name="connsiteY155" fmla="*/ 1066462 h 1355913"/>
              <a:gd name="connsiteX156" fmla="*/ 91855 w 1303698"/>
              <a:gd name="connsiteY156" fmla="*/ 1066462 h 1355913"/>
              <a:gd name="connsiteX157" fmla="*/ 91855 w 1303698"/>
              <a:gd name="connsiteY157" fmla="*/ 1103038 h 1355913"/>
              <a:gd name="connsiteX158" fmla="*/ 137817 w 1303698"/>
              <a:gd name="connsiteY158" fmla="*/ 1103038 h 1355913"/>
              <a:gd name="connsiteX159" fmla="*/ 137817 w 1303698"/>
              <a:gd name="connsiteY159" fmla="*/ 1066462 h 1355913"/>
              <a:gd name="connsiteX160" fmla="*/ 1172454 w 1303698"/>
              <a:gd name="connsiteY160" fmla="*/ 987699 h 1355913"/>
              <a:gd name="connsiteX161" fmla="*/ 1172454 w 1303698"/>
              <a:gd name="connsiteY161" fmla="*/ 1024275 h 1355913"/>
              <a:gd name="connsiteX162" fmla="*/ 1218416 w 1303698"/>
              <a:gd name="connsiteY162" fmla="*/ 1024275 h 1355913"/>
              <a:gd name="connsiteX163" fmla="*/ 1218416 w 1303698"/>
              <a:gd name="connsiteY163" fmla="*/ 987699 h 1355913"/>
              <a:gd name="connsiteX164" fmla="*/ 1096012 w 1303698"/>
              <a:gd name="connsiteY164" fmla="*/ 987699 h 1355913"/>
              <a:gd name="connsiteX165" fmla="*/ 1096012 w 1303698"/>
              <a:gd name="connsiteY165" fmla="*/ 1024275 h 1355913"/>
              <a:gd name="connsiteX166" fmla="*/ 1141974 w 1303698"/>
              <a:gd name="connsiteY166" fmla="*/ 1024275 h 1355913"/>
              <a:gd name="connsiteX167" fmla="*/ 1141974 w 1303698"/>
              <a:gd name="connsiteY167" fmla="*/ 987699 h 1355913"/>
              <a:gd name="connsiteX168" fmla="*/ 1019570 w 1303698"/>
              <a:gd name="connsiteY168" fmla="*/ 987699 h 1355913"/>
              <a:gd name="connsiteX169" fmla="*/ 1019570 w 1303698"/>
              <a:gd name="connsiteY169" fmla="*/ 1024275 h 1355913"/>
              <a:gd name="connsiteX170" fmla="*/ 1065532 w 1303698"/>
              <a:gd name="connsiteY170" fmla="*/ 1024275 h 1355913"/>
              <a:gd name="connsiteX171" fmla="*/ 1065532 w 1303698"/>
              <a:gd name="connsiteY171" fmla="*/ 987699 h 1355913"/>
              <a:gd name="connsiteX172" fmla="*/ 943128 w 1303698"/>
              <a:gd name="connsiteY172" fmla="*/ 987699 h 1355913"/>
              <a:gd name="connsiteX173" fmla="*/ 943128 w 1303698"/>
              <a:gd name="connsiteY173" fmla="*/ 1024275 h 1355913"/>
              <a:gd name="connsiteX174" fmla="*/ 989090 w 1303698"/>
              <a:gd name="connsiteY174" fmla="*/ 1024275 h 1355913"/>
              <a:gd name="connsiteX175" fmla="*/ 989090 w 1303698"/>
              <a:gd name="connsiteY175" fmla="*/ 987699 h 1355913"/>
              <a:gd name="connsiteX176" fmla="*/ 866686 w 1303698"/>
              <a:gd name="connsiteY176" fmla="*/ 987699 h 1355913"/>
              <a:gd name="connsiteX177" fmla="*/ 866686 w 1303698"/>
              <a:gd name="connsiteY177" fmla="*/ 1024275 h 1355913"/>
              <a:gd name="connsiteX178" fmla="*/ 912648 w 1303698"/>
              <a:gd name="connsiteY178" fmla="*/ 1024275 h 1355913"/>
              <a:gd name="connsiteX179" fmla="*/ 912648 w 1303698"/>
              <a:gd name="connsiteY179" fmla="*/ 987699 h 1355913"/>
              <a:gd name="connsiteX180" fmla="*/ 790244 w 1303698"/>
              <a:gd name="connsiteY180" fmla="*/ 987699 h 1355913"/>
              <a:gd name="connsiteX181" fmla="*/ 790244 w 1303698"/>
              <a:gd name="connsiteY181" fmla="*/ 1024275 h 1355913"/>
              <a:gd name="connsiteX182" fmla="*/ 836206 w 1303698"/>
              <a:gd name="connsiteY182" fmla="*/ 1024275 h 1355913"/>
              <a:gd name="connsiteX183" fmla="*/ 836206 w 1303698"/>
              <a:gd name="connsiteY183" fmla="*/ 987699 h 1355913"/>
              <a:gd name="connsiteX184" fmla="*/ 713802 w 1303698"/>
              <a:gd name="connsiteY184" fmla="*/ 987699 h 1355913"/>
              <a:gd name="connsiteX185" fmla="*/ 713802 w 1303698"/>
              <a:gd name="connsiteY185" fmla="*/ 1024275 h 1355913"/>
              <a:gd name="connsiteX186" fmla="*/ 759764 w 1303698"/>
              <a:gd name="connsiteY186" fmla="*/ 1024275 h 1355913"/>
              <a:gd name="connsiteX187" fmla="*/ 759764 w 1303698"/>
              <a:gd name="connsiteY187" fmla="*/ 987699 h 1355913"/>
              <a:gd name="connsiteX188" fmla="*/ 1172454 w 1303698"/>
              <a:gd name="connsiteY188" fmla="*/ 914728 h 1355913"/>
              <a:gd name="connsiteX189" fmla="*/ 1172454 w 1303698"/>
              <a:gd name="connsiteY189" fmla="*/ 951304 h 1355913"/>
              <a:gd name="connsiteX190" fmla="*/ 1218416 w 1303698"/>
              <a:gd name="connsiteY190" fmla="*/ 951304 h 1355913"/>
              <a:gd name="connsiteX191" fmla="*/ 1218416 w 1303698"/>
              <a:gd name="connsiteY191" fmla="*/ 914728 h 1355913"/>
              <a:gd name="connsiteX192" fmla="*/ 1096012 w 1303698"/>
              <a:gd name="connsiteY192" fmla="*/ 914728 h 1355913"/>
              <a:gd name="connsiteX193" fmla="*/ 1096012 w 1303698"/>
              <a:gd name="connsiteY193" fmla="*/ 951304 h 1355913"/>
              <a:gd name="connsiteX194" fmla="*/ 1141974 w 1303698"/>
              <a:gd name="connsiteY194" fmla="*/ 951304 h 1355913"/>
              <a:gd name="connsiteX195" fmla="*/ 1141974 w 1303698"/>
              <a:gd name="connsiteY195" fmla="*/ 914728 h 1355913"/>
              <a:gd name="connsiteX196" fmla="*/ 1019570 w 1303698"/>
              <a:gd name="connsiteY196" fmla="*/ 914728 h 1355913"/>
              <a:gd name="connsiteX197" fmla="*/ 1019570 w 1303698"/>
              <a:gd name="connsiteY197" fmla="*/ 951304 h 1355913"/>
              <a:gd name="connsiteX198" fmla="*/ 1065532 w 1303698"/>
              <a:gd name="connsiteY198" fmla="*/ 951304 h 1355913"/>
              <a:gd name="connsiteX199" fmla="*/ 1065532 w 1303698"/>
              <a:gd name="connsiteY199" fmla="*/ 914728 h 1355913"/>
              <a:gd name="connsiteX200" fmla="*/ 943128 w 1303698"/>
              <a:gd name="connsiteY200" fmla="*/ 914728 h 1355913"/>
              <a:gd name="connsiteX201" fmla="*/ 943128 w 1303698"/>
              <a:gd name="connsiteY201" fmla="*/ 951304 h 1355913"/>
              <a:gd name="connsiteX202" fmla="*/ 989090 w 1303698"/>
              <a:gd name="connsiteY202" fmla="*/ 951304 h 1355913"/>
              <a:gd name="connsiteX203" fmla="*/ 989090 w 1303698"/>
              <a:gd name="connsiteY203" fmla="*/ 914728 h 1355913"/>
              <a:gd name="connsiteX204" fmla="*/ 866686 w 1303698"/>
              <a:gd name="connsiteY204" fmla="*/ 914728 h 1355913"/>
              <a:gd name="connsiteX205" fmla="*/ 866686 w 1303698"/>
              <a:gd name="connsiteY205" fmla="*/ 951304 h 1355913"/>
              <a:gd name="connsiteX206" fmla="*/ 912648 w 1303698"/>
              <a:gd name="connsiteY206" fmla="*/ 951304 h 1355913"/>
              <a:gd name="connsiteX207" fmla="*/ 912648 w 1303698"/>
              <a:gd name="connsiteY207" fmla="*/ 914728 h 1355913"/>
              <a:gd name="connsiteX208" fmla="*/ 790244 w 1303698"/>
              <a:gd name="connsiteY208" fmla="*/ 914728 h 1355913"/>
              <a:gd name="connsiteX209" fmla="*/ 790244 w 1303698"/>
              <a:gd name="connsiteY209" fmla="*/ 951304 h 1355913"/>
              <a:gd name="connsiteX210" fmla="*/ 836206 w 1303698"/>
              <a:gd name="connsiteY210" fmla="*/ 951304 h 1355913"/>
              <a:gd name="connsiteX211" fmla="*/ 836206 w 1303698"/>
              <a:gd name="connsiteY211" fmla="*/ 914728 h 1355913"/>
              <a:gd name="connsiteX212" fmla="*/ 713802 w 1303698"/>
              <a:gd name="connsiteY212" fmla="*/ 914728 h 1355913"/>
              <a:gd name="connsiteX213" fmla="*/ 713802 w 1303698"/>
              <a:gd name="connsiteY213" fmla="*/ 951304 h 1355913"/>
              <a:gd name="connsiteX214" fmla="*/ 759764 w 1303698"/>
              <a:gd name="connsiteY214" fmla="*/ 951304 h 1355913"/>
              <a:gd name="connsiteX215" fmla="*/ 759764 w 1303698"/>
              <a:gd name="connsiteY215" fmla="*/ 914728 h 1355913"/>
              <a:gd name="connsiteX216" fmla="*/ 406719 w 1303698"/>
              <a:gd name="connsiteY216" fmla="*/ 768369 h 1355913"/>
              <a:gd name="connsiteX217" fmla="*/ 392429 w 1303698"/>
              <a:gd name="connsiteY217" fmla="*/ 781560 h 1355913"/>
              <a:gd name="connsiteX218" fmla="*/ 391879 w 1303698"/>
              <a:gd name="connsiteY218" fmla="*/ 942049 h 1355913"/>
              <a:gd name="connsiteX219" fmla="*/ 405620 w 1303698"/>
              <a:gd name="connsiteY219" fmla="*/ 956339 h 1355913"/>
              <a:gd name="connsiteX220" fmla="*/ 419360 w 1303698"/>
              <a:gd name="connsiteY220" fmla="*/ 942049 h 1355913"/>
              <a:gd name="connsiteX221" fmla="*/ 419360 w 1303698"/>
              <a:gd name="connsiteY221" fmla="*/ 863453 h 1355913"/>
              <a:gd name="connsiteX222" fmla="*/ 419360 w 1303698"/>
              <a:gd name="connsiteY222" fmla="*/ 782110 h 1355913"/>
              <a:gd name="connsiteX223" fmla="*/ 406719 w 1303698"/>
              <a:gd name="connsiteY223" fmla="*/ 768369 h 1355913"/>
              <a:gd name="connsiteX224" fmla="*/ 555116 w 1303698"/>
              <a:gd name="connsiteY224" fmla="*/ 723300 h 1355913"/>
              <a:gd name="connsiteX225" fmla="*/ 544674 w 1303698"/>
              <a:gd name="connsiteY225" fmla="*/ 734842 h 1355913"/>
              <a:gd name="connsiteX226" fmla="*/ 545223 w 1303698"/>
              <a:gd name="connsiteY226" fmla="*/ 944797 h 1355913"/>
              <a:gd name="connsiteX227" fmla="*/ 556765 w 1303698"/>
              <a:gd name="connsiteY227" fmla="*/ 956339 h 1355913"/>
              <a:gd name="connsiteX228" fmla="*/ 600185 w 1303698"/>
              <a:gd name="connsiteY228" fmla="*/ 956339 h 1355913"/>
              <a:gd name="connsiteX229" fmla="*/ 615025 w 1303698"/>
              <a:gd name="connsiteY229" fmla="*/ 941499 h 1355913"/>
              <a:gd name="connsiteX230" fmla="*/ 615025 w 1303698"/>
              <a:gd name="connsiteY230" fmla="*/ 866751 h 1355913"/>
              <a:gd name="connsiteX231" fmla="*/ 621071 w 1303698"/>
              <a:gd name="connsiteY231" fmla="*/ 853010 h 1355913"/>
              <a:gd name="connsiteX232" fmla="*/ 637559 w 1303698"/>
              <a:gd name="connsiteY232" fmla="*/ 827728 h 1355913"/>
              <a:gd name="connsiteX233" fmla="*/ 625468 w 1303698"/>
              <a:gd name="connsiteY233" fmla="*/ 816735 h 1355913"/>
              <a:gd name="connsiteX234" fmla="*/ 585895 w 1303698"/>
              <a:gd name="connsiteY234" fmla="*/ 816735 h 1355913"/>
              <a:gd name="connsiteX235" fmla="*/ 567208 w 1303698"/>
              <a:gd name="connsiteY235" fmla="*/ 798598 h 1355913"/>
              <a:gd name="connsiteX236" fmla="*/ 567208 w 1303698"/>
              <a:gd name="connsiteY236" fmla="*/ 767819 h 1355913"/>
              <a:gd name="connsiteX237" fmla="*/ 566659 w 1303698"/>
              <a:gd name="connsiteY237" fmla="*/ 767819 h 1355913"/>
              <a:gd name="connsiteX238" fmla="*/ 566659 w 1303698"/>
              <a:gd name="connsiteY238" fmla="*/ 735392 h 1355913"/>
              <a:gd name="connsiteX239" fmla="*/ 555116 w 1303698"/>
              <a:gd name="connsiteY239" fmla="*/ 723300 h 1355913"/>
              <a:gd name="connsiteX240" fmla="*/ 509498 w 1303698"/>
              <a:gd name="connsiteY240" fmla="*/ 565559 h 1355913"/>
              <a:gd name="connsiteX241" fmla="*/ 495208 w 1303698"/>
              <a:gd name="connsiteY241" fmla="*/ 572704 h 1355913"/>
              <a:gd name="connsiteX242" fmla="*/ 502353 w 1303698"/>
              <a:gd name="connsiteY242" fmla="*/ 601284 h 1355913"/>
              <a:gd name="connsiteX243" fmla="*/ 545223 w 1303698"/>
              <a:gd name="connsiteY243" fmla="*/ 674384 h 1355913"/>
              <a:gd name="connsiteX244" fmla="*/ 571605 w 1303698"/>
              <a:gd name="connsiteY244" fmla="*/ 702964 h 1355913"/>
              <a:gd name="connsiteX245" fmla="*/ 578750 w 1303698"/>
              <a:gd name="connsiteY245" fmla="*/ 703514 h 1355913"/>
              <a:gd name="connsiteX246" fmla="*/ 588643 w 1303698"/>
              <a:gd name="connsiteY246" fmla="*/ 715056 h 1355913"/>
              <a:gd name="connsiteX247" fmla="*/ 588093 w 1303698"/>
              <a:gd name="connsiteY247" fmla="*/ 767270 h 1355913"/>
              <a:gd name="connsiteX248" fmla="*/ 613376 w 1303698"/>
              <a:gd name="connsiteY248" fmla="*/ 794751 h 1355913"/>
              <a:gd name="connsiteX249" fmla="*/ 617773 w 1303698"/>
              <a:gd name="connsiteY249" fmla="*/ 795300 h 1355913"/>
              <a:gd name="connsiteX250" fmla="*/ 637559 w 1303698"/>
              <a:gd name="connsiteY250" fmla="*/ 783758 h 1355913"/>
              <a:gd name="connsiteX251" fmla="*/ 620521 w 1303698"/>
              <a:gd name="connsiteY251" fmla="*/ 754629 h 1355913"/>
              <a:gd name="connsiteX252" fmla="*/ 597987 w 1303698"/>
              <a:gd name="connsiteY252" fmla="*/ 731545 h 1355913"/>
              <a:gd name="connsiteX253" fmla="*/ 597987 w 1303698"/>
              <a:gd name="connsiteY253" fmla="*/ 656796 h 1355913"/>
              <a:gd name="connsiteX254" fmla="*/ 597437 w 1303698"/>
              <a:gd name="connsiteY254" fmla="*/ 656796 h 1355913"/>
              <a:gd name="connsiteX255" fmla="*/ 597437 w 1303698"/>
              <a:gd name="connsiteY255" fmla="*/ 580949 h 1355913"/>
              <a:gd name="connsiteX256" fmla="*/ 582597 w 1303698"/>
              <a:gd name="connsiteY256" fmla="*/ 565559 h 1355913"/>
              <a:gd name="connsiteX257" fmla="*/ 509498 w 1303698"/>
              <a:gd name="connsiteY257" fmla="*/ 565559 h 1355913"/>
              <a:gd name="connsiteX258" fmla="*/ 1099240 w 1303698"/>
              <a:gd name="connsiteY258" fmla="*/ 0 h 1355913"/>
              <a:gd name="connsiteX259" fmla="*/ 1179484 w 1303698"/>
              <a:gd name="connsiteY259" fmla="*/ 0 h 1355913"/>
              <a:gd name="connsiteX260" fmla="*/ 1216309 w 1303698"/>
              <a:gd name="connsiteY260" fmla="*/ 756827 h 1355913"/>
              <a:gd name="connsiteX261" fmla="*/ 1303698 w 1303698"/>
              <a:gd name="connsiteY261" fmla="*/ 758476 h 1355913"/>
              <a:gd name="connsiteX262" fmla="*/ 1301500 w 1303698"/>
              <a:gd name="connsiteY262" fmla="*/ 1355913 h 1355913"/>
              <a:gd name="connsiteX263" fmla="*/ 0 w 1303698"/>
              <a:gd name="connsiteY263" fmla="*/ 1355913 h 1355913"/>
              <a:gd name="connsiteX264" fmla="*/ 2199 w 1303698"/>
              <a:gd name="connsiteY264" fmla="*/ 951942 h 1355913"/>
              <a:gd name="connsiteX265" fmla="*/ 149497 w 1303698"/>
              <a:gd name="connsiteY265" fmla="*/ 867850 h 1355913"/>
              <a:gd name="connsiteX266" fmla="*/ 190719 w 1303698"/>
              <a:gd name="connsiteY266" fmla="*/ 943698 h 1355913"/>
              <a:gd name="connsiteX267" fmla="*/ 325925 w 1303698"/>
              <a:gd name="connsiteY267" fmla="*/ 867300 h 1355913"/>
              <a:gd name="connsiteX268" fmla="*/ 364398 w 1303698"/>
              <a:gd name="connsiteY268" fmla="*/ 938751 h 1355913"/>
              <a:gd name="connsiteX269" fmla="*/ 366047 w 1303698"/>
              <a:gd name="connsiteY269" fmla="*/ 767270 h 1355913"/>
              <a:gd name="connsiteX270" fmla="*/ 391879 w 1303698"/>
              <a:gd name="connsiteY270" fmla="*/ 741987 h 1355913"/>
              <a:gd name="connsiteX271" fmla="*/ 419910 w 1303698"/>
              <a:gd name="connsiteY271" fmla="*/ 714506 h 1355913"/>
              <a:gd name="connsiteX272" fmla="*/ 419910 w 1303698"/>
              <a:gd name="connsiteY272" fmla="*/ 661193 h 1355913"/>
              <a:gd name="connsiteX273" fmla="*/ 454536 w 1303698"/>
              <a:gd name="connsiteY273" fmla="*/ 606231 h 1355913"/>
              <a:gd name="connsiteX274" fmla="*/ 467727 w 1303698"/>
              <a:gd name="connsiteY274" fmla="*/ 584796 h 1355913"/>
              <a:gd name="connsiteX275" fmla="*/ 467177 w 1303698"/>
              <a:gd name="connsiteY275" fmla="*/ 555116 h 1355913"/>
              <a:gd name="connsiteX276" fmla="*/ 482017 w 1303698"/>
              <a:gd name="connsiteY276" fmla="*/ 539178 h 1355913"/>
              <a:gd name="connsiteX277" fmla="*/ 607330 w 1303698"/>
              <a:gd name="connsiteY277" fmla="*/ 539178 h 1355913"/>
              <a:gd name="connsiteX278" fmla="*/ 624368 w 1303698"/>
              <a:gd name="connsiteY278" fmla="*/ 558414 h 1355913"/>
              <a:gd name="connsiteX279" fmla="*/ 624368 w 1303698"/>
              <a:gd name="connsiteY279" fmla="*/ 673834 h 1355913"/>
              <a:gd name="connsiteX280" fmla="*/ 626017 w 1303698"/>
              <a:gd name="connsiteY280" fmla="*/ 717254 h 1355913"/>
              <a:gd name="connsiteX281" fmla="*/ 632063 w 1303698"/>
              <a:gd name="connsiteY281" fmla="*/ 726598 h 1355913"/>
              <a:gd name="connsiteX282" fmla="*/ 637010 w 1303698"/>
              <a:gd name="connsiteY282" fmla="*/ 717804 h 1355913"/>
              <a:gd name="connsiteX283" fmla="*/ 637010 w 1303698"/>
              <a:gd name="connsiteY283" fmla="*/ 690873 h 1355913"/>
              <a:gd name="connsiteX284" fmla="*/ 653498 w 1303698"/>
              <a:gd name="connsiteY284" fmla="*/ 674384 h 1355913"/>
              <a:gd name="connsiteX285" fmla="*/ 671086 w 1303698"/>
              <a:gd name="connsiteY285" fmla="*/ 658445 h 1355913"/>
              <a:gd name="connsiteX286" fmla="*/ 695819 w 1303698"/>
              <a:gd name="connsiteY286" fmla="*/ 611727 h 1355913"/>
              <a:gd name="connsiteX287" fmla="*/ 715056 w 1303698"/>
              <a:gd name="connsiteY287" fmla="*/ 594140 h 1355913"/>
              <a:gd name="connsiteX288" fmla="*/ 753529 w 1303698"/>
              <a:gd name="connsiteY288" fmla="*/ 597987 h 1355913"/>
              <a:gd name="connsiteX289" fmla="*/ 762323 w 1303698"/>
              <a:gd name="connsiteY289" fmla="*/ 606231 h 1355913"/>
              <a:gd name="connsiteX290" fmla="*/ 795850 w 1303698"/>
              <a:gd name="connsiteY290" fmla="*/ 665590 h 1355913"/>
              <a:gd name="connsiteX291" fmla="*/ 795850 w 1303698"/>
              <a:gd name="connsiteY291" fmla="*/ 765071 h 1355913"/>
              <a:gd name="connsiteX292" fmla="*/ 862903 w 1303698"/>
              <a:gd name="connsiteY292" fmla="*/ 761773 h 1355913"/>
              <a:gd name="connsiteX293" fmla="*/ 898079 w 1303698"/>
              <a:gd name="connsiteY293" fmla="*/ 155543 h 1355913"/>
              <a:gd name="connsiteX294" fmla="*/ 979973 w 1303698"/>
              <a:gd name="connsiteY294" fmla="*/ 155543 h 1355913"/>
              <a:gd name="connsiteX295" fmla="*/ 1016797 w 1303698"/>
              <a:gd name="connsiteY295" fmla="*/ 759026 h 1355913"/>
              <a:gd name="connsiteX296" fmla="*/ 1063515 w 1303698"/>
              <a:gd name="connsiteY296" fmla="*/ 757376 h 135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Lst>
            <a:rect l="l" t="t" r="r" b="b"/>
            <a:pathLst>
              <a:path w="1303698" h="1355913">
                <a:moveTo>
                  <a:pt x="91855" y="1312553"/>
                </a:moveTo>
                <a:lnTo>
                  <a:pt x="91855" y="1330841"/>
                </a:lnTo>
                <a:lnTo>
                  <a:pt x="274735" y="1330841"/>
                </a:lnTo>
                <a:lnTo>
                  <a:pt x="274735" y="1312553"/>
                </a:lnTo>
                <a:close/>
                <a:moveTo>
                  <a:pt x="928130" y="1308135"/>
                </a:moveTo>
                <a:lnTo>
                  <a:pt x="928130" y="1326423"/>
                </a:lnTo>
                <a:lnTo>
                  <a:pt x="1111010" y="1326423"/>
                </a:lnTo>
                <a:lnTo>
                  <a:pt x="1111010" y="1308135"/>
                </a:lnTo>
                <a:close/>
                <a:moveTo>
                  <a:pt x="713802" y="1307881"/>
                </a:moveTo>
                <a:lnTo>
                  <a:pt x="713802" y="1326169"/>
                </a:lnTo>
                <a:lnTo>
                  <a:pt x="896682" y="1326169"/>
                </a:lnTo>
                <a:lnTo>
                  <a:pt x="896682" y="1307881"/>
                </a:lnTo>
                <a:close/>
                <a:moveTo>
                  <a:pt x="91855" y="1284733"/>
                </a:moveTo>
                <a:lnTo>
                  <a:pt x="91855" y="1303021"/>
                </a:lnTo>
                <a:lnTo>
                  <a:pt x="274735" y="1303021"/>
                </a:lnTo>
                <a:lnTo>
                  <a:pt x="274735" y="1284733"/>
                </a:lnTo>
                <a:close/>
                <a:moveTo>
                  <a:pt x="928130" y="1280315"/>
                </a:moveTo>
                <a:lnTo>
                  <a:pt x="928130" y="1298603"/>
                </a:lnTo>
                <a:lnTo>
                  <a:pt x="1111010" y="1298603"/>
                </a:lnTo>
                <a:lnTo>
                  <a:pt x="1111010" y="1280315"/>
                </a:lnTo>
                <a:close/>
                <a:moveTo>
                  <a:pt x="713802" y="1280061"/>
                </a:moveTo>
                <a:lnTo>
                  <a:pt x="713802" y="1298349"/>
                </a:lnTo>
                <a:lnTo>
                  <a:pt x="896682" y="1298349"/>
                </a:lnTo>
                <a:lnTo>
                  <a:pt x="896682" y="1280061"/>
                </a:lnTo>
                <a:close/>
                <a:moveTo>
                  <a:pt x="91855" y="1256914"/>
                </a:moveTo>
                <a:lnTo>
                  <a:pt x="91855" y="1275202"/>
                </a:lnTo>
                <a:lnTo>
                  <a:pt x="274735" y="1275202"/>
                </a:lnTo>
                <a:lnTo>
                  <a:pt x="274735" y="1256914"/>
                </a:lnTo>
                <a:close/>
                <a:moveTo>
                  <a:pt x="928130" y="1252496"/>
                </a:moveTo>
                <a:lnTo>
                  <a:pt x="928130" y="1270784"/>
                </a:lnTo>
                <a:lnTo>
                  <a:pt x="1111010" y="1270784"/>
                </a:lnTo>
                <a:lnTo>
                  <a:pt x="1111010" y="1252496"/>
                </a:lnTo>
                <a:close/>
                <a:moveTo>
                  <a:pt x="713802" y="1252242"/>
                </a:moveTo>
                <a:lnTo>
                  <a:pt x="713802" y="1270530"/>
                </a:lnTo>
                <a:lnTo>
                  <a:pt x="896682" y="1270530"/>
                </a:lnTo>
                <a:lnTo>
                  <a:pt x="896682" y="1252242"/>
                </a:lnTo>
                <a:close/>
                <a:moveTo>
                  <a:pt x="91855" y="1229095"/>
                </a:moveTo>
                <a:lnTo>
                  <a:pt x="91855" y="1247383"/>
                </a:lnTo>
                <a:lnTo>
                  <a:pt x="274735" y="1247383"/>
                </a:lnTo>
                <a:lnTo>
                  <a:pt x="274735" y="1229095"/>
                </a:lnTo>
                <a:close/>
                <a:moveTo>
                  <a:pt x="928130" y="1224677"/>
                </a:moveTo>
                <a:lnTo>
                  <a:pt x="928130" y="1242965"/>
                </a:lnTo>
                <a:lnTo>
                  <a:pt x="1111010" y="1242965"/>
                </a:lnTo>
                <a:lnTo>
                  <a:pt x="1111010" y="1224677"/>
                </a:lnTo>
                <a:close/>
                <a:moveTo>
                  <a:pt x="713802" y="1224423"/>
                </a:moveTo>
                <a:lnTo>
                  <a:pt x="713802" y="1242711"/>
                </a:lnTo>
                <a:lnTo>
                  <a:pt x="896682" y="1242711"/>
                </a:lnTo>
                <a:lnTo>
                  <a:pt x="896682" y="1224423"/>
                </a:lnTo>
                <a:close/>
                <a:moveTo>
                  <a:pt x="1172454" y="1139433"/>
                </a:moveTo>
                <a:lnTo>
                  <a:pt x="1172454" y="1176009"/>
                </a:lnTo>
                <a:lnTo>
                  <a:pt x="1218416" y="1176009"/>
                </a:lnTo>
                <a:lnTo>
                  <a:pt x="1218416" y="1139433"/>
                </a:lnTo>
                <a:close/>
                <a:moveTo>
                  <a:pt x="1096012" y="1139433"/>
                </a:moveTo>
                <a:lnTo>
                  <a:pt x="1096012" y="1176009"/>
                </a:lnTo>
                <a:lnTo>
                  <a:pt x="1141974" y="1176009"/>
                </a:lnTo>
                <a:lnTo>
                  <a:pt x="1141974" y="1139433"/>
                </a:lnTo>
                <a:close/>
                <a:moveTo>
                  <a:pt x="1019570" y="1139433"/>
                </a:moveTo>
                <a:lnTo>
                  <a:pt x="1019570" y="1176009"/>
                </a:lnTo>
                <a:lnTo>
                  <a:pt x="1065532" y="1176009"/>
                </a:lnTo>
                <a:lnTo>
                  <a:pt x="1065532" y="1139433"/>
                </a:lnTo>
                <a:close/>
                <a:moveTo>
                  <a:pt x="943128" y="1139433"/>
                </a:moveTo>
                <a:lnTo>
                  <a:pt x="943128" y="1176009"/>
                </a:lnTo>
                <a:lnTo>
                  <a:pt x="989090" y="1176009"/>
                </a:lnTo>
                <a:lnTo>
                  <a:pt x="989090" y="1139433"/>
                </a:lnTo>
                <a:close/>
                <a:moveTo>
                  <a:pt x="866686" y="1139433"/>
                </a:moveTo>
                <a:lnTo>
                  <a:pt x="866686" y="1176009"/>
                </a:lnTo>
                <a:lnTo>
                  <a:pt x="912648" y="1176009"/>
                </a:lnTo>
                <a:lnTo>
                  <a:pt x="912648" y="1139433"/>
                </a:lnTo>
                <a:close/>
                <a:moveTo>
                  <a:pt x="790244" y="1139433"/>
                </a:moveTo>
                <a:lnTo>
                  <a:pt x="790244" y="1176009"/>
                </a:lnTo>
                <a:lnTo>
                  <a:pt x="836206" y="1176009"/>
                </a:lnTo>
                <a:lnTo>
                  <a:pt x="836206" y="1139433"/>
                </a:lnTo>
                <a:close/>
                <a:moveTo>
                  <a:pt x="713802" y="1139433"/>
                </a:moveTo>
                <a:lnTo>
                  <a:pt x="713802" y="1176009"/>
                </a:lnTo>
                <a:lnTo>
                  <a:pt x="759764" y="1176009"/>
                </a:lnTo>
                <a:lnTo>
                  <a:pt x="759764" y="1139433"/>
                </a:lnTo>
                <a:close/>
                <a:moveTo>
                  <a:pt x="550507" y="1139433"/>
                </a:moveTo>
                <a:lnTo>
                  <a:pt x="550507" y="1176009"/>
                </a:lnTo>
                <a:lnTo>
                  <a:pt x="596469" y="1176009"/>
                </a:lnTo>
                <a:lnTo>
                  <a:pt x="596469" y="1139433"/>
                </a:lnTo>
                <a:close/>
                <a:moveTo>
                  <a:pt x="474065" y="1139433"/>
                </a:moveTo>
                <a:lnTo>
                  <a:pt x="474065" y="1176009"/>
                </a:lnTo>
                <a:lnTo>
                  <a:pt x="520027" y="1176009"/>
                </a:lnTo>
                <a:lnTo>
                  <a:pt x="520027" y="1139433"/>
                </a:lnTo>
                <a:close/>
                <a:moveTo>
                  <a:pt x="397623" y="1139433"/>
                </a:moveTo>
                <a:lnTo>
                  <a:pt x="397623" y="1176009"/>
                </a:lnTo>
                <a:lnTo>
                  <a:pt x="443585" y="1176009"/>
                </a:lnTo>
                <a:lnTo>
                  <a:pt x="443585" y="1139433"/>
                </a:lnTo>
                <a:close/>
                <a:moveTo>
                  <a:pt x="321181" y="1139433"/>
                </a:moveTo>
                <a:lnTo>
                  <a:pt x="321181" y="1176009"/>
                </a:lnTo>
                <a:lnTo>
                  <a:pt x="367143" y="1176009"/>
                </a:lnTo>
                <a:lnTo>
                  <a:pt x="367143" y="1139433"/>
                </a:lnTo>
                <a:close/>
                <a:moveTo>
                  <a:pt x="244739" y="1139433"/>
                </a:moveTo>
                <a:lnTo>
                  <a:pt x="244739" y="1176009"/>
                </a:lnTo>
                <a:lnTo>
                  <a:pt x="290701" y="1176009"/>
                </a:lnTo>
                <a:lnTo>
                  <a:pt x="290701" y="1139433"/>
                </a:lnTo>
                <a:close/>
                <a:moveTo>
                  <a:pt x="168297" y="1139433"/>
                </a:moveTo>
                <a:lnTo>
                  <a:pt x="168297" y="1176009"/>
                </a:lnTo>
                <a:lnTo>
                  <a:pt x="214259" y="1176009"/>
                </a:lnTo>
                <a:lnTo>
                  <a:pt x="214259" y="1139433"/>
                </a:lnTo>
                <a:close/>
                <a:moveTo>
                  <a:pt x="91855" y="1139433"/>
                </a:moveTo>
                <a:lnTo>
                  <a:pt x="91855" y="1176009"/>
                </a:lnTo>
                <a:lnTo>
                  <a:pt x="137817" y="1176009"/>
                </a:lnTo>
                <a:lnTo>
                  <a:pt x="137817" y="1139433"/>
                </a:lnTo>
                <a:close/>
                <a:moveTo>
                  <a:pt x="1172454" y="1066462"/>
                </a:moveTo>
                <a:lnTo>
                  <a:pt x="1172454" y="1103038"/>
                </a:lnTo>
                <a:lnTo>
                  <a:pt x="1218416" y="1103038"/>
                </a:lnTo>
                <a:lnTo>
                  <a:pt x="1218416" y="1066462"/>
                </a:lnTo>
                <a:close/>
                <a:moveTo>
                  <a:pt x="1096012" y="1066462"/>
                </a:moveTo>
                <a:lnTo>
                  <a:pt x="1096012" y="1103038"/>
                </a:lnTo>
                <a:lnTo>
                  <a:pt x="1141974" y="1103038"/>
                </a:lnTo>
                <a:lnTo>
                  <a:pt x="1141974" y="1066462"/>
                </a:lnTo>
                <a:close/>
                <a:moveTo>
                  <a:pt x="1019570" y="1066462"/>
                </a:moveTo>
                <a:lnTo>
                  <a:pt x="1019570" y="1103038"/>
                </a:lnTo>
                <a:lnTo>
                  <a:pt x="1065532" y="1103038"/>
                </a:lnTo>
                <a:lnTo>
                  <a:pt x="1065532" y="1066462"/>
                </a:lnTo>
                <a:close/>
                <a:moveTo>
                  <a:pt x="943128" y="1066462"/>
                </a:moveTo>
                <a:lnTo>
                  <a:pt x="943128" y="1103038"/>
                </a:lnTo>
                <a:lnTo>
                  <a:pt x="989090" y="1103038"/>
                </a:lnTo>
                <a:lnTo>
                  <a:pt x="989090" y="1066462"/>
                </a:lnTo>
                <a:close/>
                <a:moveTo>
                  <a:pt x="866686" y="1066462"/>
                </a:moveTo>
                <a:lnTo>
                  <a:pt x="866686" y="1103038"/>
                </a:lnTo>
                <a:lnTo>
                  <a:pt x="912648" y="1103038"/>
                </a:lnTo>
                <a:lnTo>
                  <a:pt x="912648" y="1066462"/>
                </a:lnTo>
                <a:close/>
                <a:moveTo>
                  <a:pt x="790244" y="1066462"/>
                </a:moveTo>
                <a:lnTo>
                  <a:pt x="790244" y="1103038"/>
                </a:lnTo>
                <a:lnTo>
                  <a:pt x="836206" y="1103038"/>
                </a:lnTo>
                <a:lnTo>
                  <a:pt x="836206" y="1066462"/>
                </a:lnTo>
                <a:close/>
                <a:moveTo>
                  <a:pt x="713802" y="1066462"/>
                </a:moveTo>
                <a:lnTo>
                  <a:pt x="713802" y="1103038"/>
                </a:lnTo>
                <a:lnTo>
                  <a:pt x="759764" y="1103038"/>
                </a:lnTo>
                <a:lnTo>
                  <a:pt x="759764" y="1066462"/>
                </a:lnTo>
                <a:close/>
                <a:moveTo>
                  <a:pt x="550507" y="1066462"/>
                </a:moveTo>
                <a:lnTo>
                  <a:pt x="550507" y="1103038"/>
                </a:lnTo>
                <a:lnTo>
                  <a:pt x="596469" y="1103038"/>
                </a:lnTo>
                <a:lnTo>
                  <a:pt x="596469" y="1066462"/>
                </a:lnTo>
                <a:close/>
                <a:moveTo>
                  <a:pt x="474065" y="1066462"/>
                </a:moveTo>
                <a:lnTo>
                  <a:pt x="474065" y="1103038"/>
                </a:lnTo>
                <a:lnTo>
                  <a:pt x="520027" y="1103038"/>
                </a:lnTo>
                <a:lnTo>
                  <a:pt x="520027" y="1066462"/>
                </a:lnTo>
                <a:close/>
                <a:moveTo>
                  <a:pt x="397623" y="1066462"/>
                </a:moveTo>
                <a:lnTo>
                  <a:pt x="397623" y="1103038"/>
                </a:lnTo>
                <a:lnTo>
                  <a:pt x="443585" y="1103038"/>
                </a:lnTo>
                <a:lnTo>
                  <a:pt x="443585" y="1066462"/>
                </a:lnTo>
                <a:close/>
                <a:moveTo>
                  <a:pt x="321181" y="1066462"/>
                </a:moveTo>
                <a:lnTo>
                  <a:pt x="321181" y="1103038"/>
                </a:lnTo>
                <a:lnTo>
                  <a:pt x="367143" y="1103038"/>
                </a:lnTo>
                <a:lnTo>
                  <a:pt x="367143" y="1066462"/>
                </a:lnTo>
                <a:close/>
                <a:moveTo>
                  <a:pt x="244739" y="1066462"/>
                </a:moveTo>
                <a:lnTo>
                  <a:pt x="244739" y="1103038"/>
                </a:lnTo>
                <a:lnTo>
                  <a:pt x="290701" y="1103038"/>
                </a:lnTo>
                <a:lnTo>
                  <a:pt x="290701" y="1066462"/>
                </a:lnTo>
                <a:close/>
                <a:moveTo>
                  <a:pt x="168297" y="1066462"/>
                </a:moveTo>
                <a:lnTo>
                  <a:pt x="168297" y="1103038"/>
                </a:lnTo>
                <a:lnTo>
                  <a:pt x="214259" y="1103038"/>
                </a:lnTo>
                <a:lnTo>
                  <a:pt x="214259" y="1066462"/>
                </a:lnTo>
                <a:close/>
                <a:moveTo>
                  <a:pt x="91855" y="1066462"/>
                </a:moveTo>
                <a:lnTo>
                  <a:pt x="91855" y="1103038"/>
                </a:lnTo>
                <a:lnTo>
                  <a:pt x="137817" y="1103038"/>
                </a:lnTo>
                <a:lnTo>
                  <a:pt x="137817" y="1066462"/>
                </a:lnTo>
                <a:close/>
                <a:moveTo>
                  <a:pt x="1172454" y="987699"/>
                </a:moveTo>
                <a:lnTo>
                  <a:pt x="1172454" y="1024275"/>
                </a:lnTo>
                <a:lnTo>
                  <a:pt x="1218416" y="1024275"/>
                </a:lnTo>
                <a:lnTo>
                  <a:pt x="1218416" y="987699"/>
                </a:lnTo>
                <a:close/>
                <a:moveTo>
                  <a:pt x="1096012" y="987699"/>
                </a:moveTo>
                <a:lnTo>
                  <a:pt x="1096012" y="1024275"/>
                </a:lnTo>
                <a:lnTo>
                  <a:pt x="1141974" y="1024275"/>
                </a:lnTo>
                <a:lnTo>
                  <a:pt x="1141974" y="987699"/>
                </a:lnTo>
                <a:close/>
                <a:moveTo>
                  <a:pt x="1019570" y="987699"/>
                </a:moveTo>
                <a:lnTo>
                  <a:pt x="1019570" y="1024275"/>
                </a:lnTo>
                <a:lnTo>
                  <a:pt x="1065532" y="1024275"/>
                </a:lnTo>
                <a:lnTo>
                  <a:pt x="1065532" y="987699"/>
                </a:lnTo>
                <a:close/>
                <a:moveTo>
                  <a:pt x="943128" y="987699"/>
                </a:moveTo>
                <a:lnTo>
                  <a:pt x="943128" y="1024275"/>
                </a:lnTo>
                <a:lnTo>
                  <a:pt x="989090" y="1024275"/>
                </a:lnTo>
                <a:lnTo>
                  <a:pt x="989090" y="987699"/>
                </a:lnTo>
                <a:close/>
                <a:moveTo>
                  <a:pt x="866686" y="987699"/>
                </a:moveTo>
                <a:lnTo>
                  <a:pt x="866686" y="1024275"/>
                </a:lnTo>
                <a:lnTo>
                  <a:pt x="912648" y="1024275"/>
                </a:lnTo>
                <a:lnTo>
                  <a:pt x="912648" y="987699"/>
                </a:lnTo>
                <a:close/>
                <a:moveTo>
                  <a:pt x="790244" y="987699"/>
                </a:moveTo>
                <a:lnTo>
                  <a:pt x="790244" y="1024275"/>
                </a:lnTo>
                <a:lnTo>
                  <a:pt x="836206" y="1024275"/>
                </a:lnTo>
                <a:lnTo>
                  <a:pt x="836206" y="987699"/>
                </a:lnTo>
                <a:close/>
                <a:moveTo>
                  <a:pt x="713802" y="987699"/>
                </a:moveTo>
                <a:lnTo>
                  <a:pt x="713802" y="1024275"/>
                </a:lnTo>
                <a:lnTo>
                  <a:pt x="759764" y="1024275"/>
                </a:lnTo>
                <a:lnTo>
                  <a:pt x="759764" y="987699"/>
                </a:lnTo>
                <a:close/>
                <a:moveTo>
                  <a:pt x="1172454" y="914728"/>
                </a:moveTo>
                <a:lnTo>
                  <a:pt x="1172454" y="951304"/>
                </a:lnTo>
                <a:lnTo>
                  <a:pt x="1218416" y="951304"/>
                </a:lnTo>
                <a:lnTo>
                  <a:pt x="1218416" y="914728"/>
                </a:lnTo>
                <a:close/>
                <a:moveTo>
                  <a:pt x="1096012" y="914728"/>
                </a:moveTo>
                <a:lnTo>
                  <a:pt x="1096012" y="951304"/>
                </a:lnTo>
                <a:lnTo>
                  <a:pt x="1141974" y="951304"/>
                </a:lnTo>
                <a:lnTo>
                  <a:pt x="1141974" y="914728"/>
                </a:lnTo>
                <a:close/>
                <a:moveTo>
                  <a:pt x="1019570" y="914728"/>
                </a:moveTo>
                <a:lnTo>
                  <a:pt x="1019570" y="951304"/>
                </a:lnTo>
                <a:lnTo>
                  <a:pt x="1065532" y="951304"/>
                </a:lnTo>
                <a:lnTo>
                  <a:pt x="1065532" y="914728"/>
                </a:lnTo>
                <a:close/>
                <a:moveTo>
                  <a:pt x="943128" y="914728"/>
                </a:moveTo>
                <a:lnTo>
                  <a:pt x="943128" y="951304"/>
                </a:lnTo>
                <a:lnTo>
                  <a:pt x="989090" y="951304"/>
                </a:lnTo>
                <a:lnTo>
                  <a:pt x="989090" y="914728"/>
                </a:lnTo>
                <a:close/>
                <a:moveTo>
                  <a:pt x="866686" y="914728"/>
                </a:moveTo>
                <a:lnTo>
                  <a:pt x="866686" y="951304"/>
                </a:lnTo>
                <a:lnTo>
                  <a:pt x="912648" y="951304"/>
                </a:lnTo>
                <a:lnTo>
                  <a:pt x="912648" y="914728"/>
                </a:lnTo>
                <a:close/>
                <a:moveTo>
                  <a:pt x="790244" y="914728"/>
                </a:moveTo>
                <a:lnTo>
                  <a:pt x="790244" y="951304"/>
                </a:lnTo>
                <a:lnTo>
                  <a:pt x="836206" y="951304"/>
                </a:lnTo>
                <a:lnTo>
                  <a:pt x="836206" y="914728"/>
                </a:lnTo>
                <a:close/>
                <a:moveTo>
                  <a:pt x="713802" y="914728"/>
                </a:moveTo>
                <a:lnTo>
                  <a:pt x="713802" y="951304"/>
                </a:lnTo>
                <a:lnTo>
                  <a:pt x="759764" y="951304"/>
                </a:lnTo>
                <a:lnTo>
                  <a:pt x="759764" y="914728"/>
                </a:lnTo>
                <a:close/>
                <a:moveTo>
                  <a:pt x="406719" y="768369"/>
                </a:moveTo>
                <a:cubicBezTo>
                  <a:pt x="397376" y="768369"/>
                  <a:pt x="392429" y="770567"/>
                  <a:pt x="392429" y="781560"/>
                </a:cubicBezTo>
                <a:cubicBezTo>
                  <a:pt x="392979" y="834873"/>
                  <a:pt x="392979" y="888736"/>
                  <a:pt x="391879" y="942049"/>
                </a:cubicBezTo>
                <a:cubicBezTo>
                  <a:pt x="391879" y="951942"/>
                  <a:pt x="395177" y="956339"/>
                  <a:pt x="405620" y="956339"/>
                </a:cubicBezTo>
                <a:cubicBezTo>
                  <a:pt x="416063" y="956339"/>
                  <a:pt x="419360" y="952492"/>
                  <a:pt x="419360" y="942049"/>
                </a:cubicBezTo>
                <a:cubicBezTo>
                  <a:pt x="418811" y="915667"/>
                  <a:pt x="419360" y="889835"/>
                  <a:pt x="419360" y="863453"/>
                </a:cubicBezTo>
                <a:cubicBezTo>
                  <a:pt x="419360" y="836522"/>
                  <a:pt x="418811" y="809041"/>
                  <a:pt x="419360" y="782110"/>
                </a:cubicBezTo>
                <a:cubicBezTo>
                  <a:pt x="419360" y="772766"/>
                  <a:pt x="417162" y="768369"/>
                  <a:pt x="406719" y="768369"/>
                </a:cubicBezTo>
                <a:close/>
                <a:moveTo>
                  <a:pt x="555116" y="723300"/>
                </a:moveTo>
                <a:cubicBezTo>
                  <a:pt x="546872" y="723300"/>
                  <a:pt x="544674" y="727697"/>
                  <a:pt x="544674" y="734842"/>
                </a:cubicBezTo>
                <a:cubicBezTo>
                  <a:pt x="544674" y="804644"/>
                  <a:pt x="544674" y="874446"/>
                  <a:pt x="545223" y="944797"/>
                </a:cubicBezTo>
                <a:cubicBezTo>
                  <a:pt x="544674" y="953041"/>
                  <a:pt x="548521" y="956339"/>
                  <a:pt x="556765" y="956339"/>
                </a:cubicBezTo>
                <a:cubicBezTo>
                  <a:pt x="571056" y="955789"/>
                  <a:pt x="585895" y="955789"/>
                  <a:pt x="600185" y="956339"/>
                </a:cubicBezTo>
                <a:cubicBezTo>
                  <a:pt x="611177" y="956889"/>
                  <a:pt x="615025" y="952492"/>
                  <a:pt x="615025" y="941499"/>
                </a:cubicBezTo>
                <a:cubicBezTo>
                  <a:pt x="614475" y="916217"/>
                  <a:pt x="615025" y="891484"/>
                  <a:pt x="615025" y="866751"/>
                </a:cubicBezTo>
                <a:cubicBezTo>
                  <a:pt x="615025" y="861255"/>
                  <a:pt x="613926" y="853010"/>
                  <a:pt x="621071" y="853010"/>
                </a:cubicBezTo>
                <a:cubicBezTo>
                  <a:pt x="640857" y="853010"/>
                  <a:pt x="637010" y="839270"/>
                  <a:pt x="637559" y="827728"/>
                </a:cubicBezTo>
                <a:cubicBezTo>
                  <a:pt x="637559" y="818934"/>
                  <a:pt x="633712" y="816735"/>
                  <a:pt x="625468" y="816735"/>
                </a:cubicBezTo>
                <a:cubicBezTo>
                  <a:pt x="612277" y="816735"/>
                  <a:pt x="599086" y="816186"/>
                  <a:pt x="585895" y="816735"/>
                </a:cubicBezTo>
                <a:cubicBezTo>
                  <a:pt x="572704" y="817285"/>
                  <a:pt x="567208" y="811239"/>
                  <a:pt x="567208" y="798598"/>
                </a:cubicBezTo>
                <a:cubicBezTo>
                  <a:pt x="567208" y="788705"/>
                  <a:pt x="567208" y="778262"/>
                  <a:pt x="567208" y="767819"/>
                </a:cubicBezTo>
                <a:cubicBezTo>
                  <a:pt x="566659" y="767819"/>
                  <a:pt x="566659" y="767819"/>
                  <a:pt x="566659" y="767819"/>
                </a:cubicBezTo>
                <a:cubicBezTo>
                  <a:pt x="566659" y="756827"/>
                  <a:pt x="566659" y="746384"/>
                  <a:pt x="566659" y="735392"/>
                </a:cubicBezTo>
                <a:cubicBezTo>
                  <a:pt x="566659" y="727148"/>
                  <a:pt x="563910" y="723300"/>
                  <a:pt x="555116" y="723300"/>
                </a:cubicBezTo>
                <a:close/>
                <a:moveTo>
                  <a:pt x="509498" y="565559"/>
                </a:moveTo>
                <a:cubicBezTo>
                  <a:pt x="503452" y="565559"/>
                  <a:pt x="495208" y="563910"/>
                  <a:pt x="495208" y="572704"/>
                </a:cubicBezTo>
                <a:cubicBezTo>
                  <a:pt x="495208" y="582597"/>
                  <a:pt x="488063" y="595239"/>
                  <a:pt x="502353" y="601284"/>
                </a:cubicBezTo>
                <a:cubicBezTo>
                  <a:pt x="534781" y="615025"/>
                  <a:pt x="546322" y="640857"/>
                  <a:pt x="545223" y="674384"/>
                </a:cubicBezTo>
                <a:cubicBezTo>
                  <a:pt x="544674" y="705712"/>
                  <a:pt x="543025" y="702964"/>
                  <a:pt x="571605" y="702964"/>
                </a:cubicBezTo>
                <a:cubicBezTo>
                  <a:pt x="574353" y="702964"/>
                  <a:pt x="576552" y="702964"/>
                  <a:pt x="578750" y="703514"/>
                </a:cubicBezTo>
                <a:cubicBezTo>
                  <a:pt x="584796" y="704613"/>
                  <a:pt x="589193" y="706262"/>
                  <a:pt x="588643" y="715056"/>
                </a:cubicBezTo>
                <a:cubicBezTo>
                  <a:pt x="586994" y="732644"/>
                  <a:pt x="588093" y="749682"/>
                  <a:pt x="588093" y="767270"/>
                </a:cubicBezTo>
                <a:cubicBezTo>
                  <a:pt x="588093" y="793651"/>
                  <a:pt x="588093" y="793651"/>
                  <a:pt x="613376" y="794751"/>
                </a:cubicBezTo>
                <a:cubicBezTo>
                  <a:pt x="615025" y="794751"/>
                  <a:pt x="616124" y="795300"/>
                  <a:pt x="617773" y="795300"/>
                </a:cubicBezTo>
                <a:cubicBezTo>
                  <a:pt x="627117" y="795850"/>
                  <a:pt x="637010" y="799148"/>
                  <a:pt x="637559" y="783758"/>
                </a:cubicBezTo>
                <a:cubicBezTo>
                  <a:pt x="638658" y="756827"/>
                  <a:pt x="638658" y="755178"/>
                  <a:pt x="620521" y="754629"/>
                </a:cubicBezTo>
                <a:cubicBezTo>
                  <a:pt x="602384" y="753529"/>
                  <a:pt x="597987" y="749682"/>
                  <a:pt x="597987" y="731545"/>
                </a:cubicBezTo>
                <a:cubicBezTo>
                  <a:pt x="597987" y="706262"/>
                  <a:pt x="597987" y="681529"/>
                  <a:pt x="597987" y="656796"/>
                </a:cubicBezTo>
                <a:cubicBezTo>
                  <a:pt x="597437" y="656796"/>
                  <a:pt x="597437" y="656796"/>
                  <a:pt x="597437" y="656796"/>
                </a:cubicBezTo>
                <a:cubicBezTo>
                  <a:pt x="597437" y="631514"/>
                  <a:pt x="596887" y="606231"/>
                  <a:pt x="597437" y="580949"/>
                </a:cubicBezTo>
                <a:cubicBezTo>
                  <a:pt x="597987" y="569956"/>
                  <a:pt x="594689" y="565009"/>
                  <a:pt x="582597" y="565559"/>
                </a:cubicBezTo>
                <a:cubicBezTo>
                  <a:pt x="558414" y="566109"/>
                  <a:pt x="533681" y="565559"/>
                  <a:pt x="509498" y="565559"/>
                </a:cubicBezTo>
                <a:close/>
                <a:moveTo>
                  <a:pt x="1099240" y="0"/>
                </a:moveTo>
                <a:lnTo>
                  <a:pt x="1179484" y="0"/>
                </a:lnTo>
                <a:lnTo>
                  <a:pt x="1216309" y="756827"/>
                </a:lnTo>
                <a:lnTo>
                  <a:pt x="1303698" y="758476"/>
                </a:lnTo>
                <a:lnTo>
                  <a:pt x="1301500" y="1355913"/>
                </a:lnTo>
                <a:lnTo>
                  <a:pt x="0" y="1355913"/>
                </a:lnTo>
                <a:lnTo>
                  <a:pt x="2199" y="951942"/>
                </a:lnTo>
                <a:lnTo>
                  <a:pt x="149497" y="867850"/>
                </a:lnTo>
                <a:lnTo>
                  <a:pt x="190719" y="943698"/>
                </a:lnTo>
                <a:lnTo>
                  <a:pt x="325925" y="867300"/>
                </a:lnTo>
                <a:lnTo>
                  <a:pt x="364398" y="938751"/>
                </a:lnTo>
                <a:cubicBezTo>
                  <a:pt x="364398" y="881591"/>
                  <a:pt x="365498" y="824430"/>
                  <a:pt x="366047" y="767270"/>
                </a:cubicBezTo>
                <a:cubicBezTo>
                  <a:pt x="366047" y="743636"/>
                  <a:pt x="367696" y="741987"/>
                  <a:pt x="391879" y="741987"/>
                </a:cubicBezTo>
                <a:cubicBezTo>
                  <a:pt x="423208" y="741987"/>
                  <a:pt x="419910" y="745835"/>
                  <a:pt x="419910" y="714506"/>
                </a:cubicBezTo>
                <a:cubicBezTo>
                  <a:pt x="419910" y="696918"/>
                  <a:pt x="419910" y="678781"/>
                  <a:pt x="419910" y="661193"/>
                </a:cubicBezTo>
                <a:cubicBezTo>
                  <a:pt x="420460" y="635911"/>
                  <a:pt x="431452" y="616674"/>
                  <a:pt x="454536" y="606231"/>
                </a:cubicBezTo>
                <a:cubicBezTo>
                  <a:pt x="464979" y="601834"/>
                  <a:pt x="468826" y="595788"/>
                  <a:pt x="467727" y="584796"/>
                </a:cubicBezTo>
                <a:cubicBezTo>
                  <a:pt x="466628" y="574903"/>
                  <a:pt x="467177" y="565009"/>
                  <a:pt x="467177" y="555116"/>
                </a:cubicBezTo>
                <a:cubicBezTo>
                  <a:pt x="466628" y="544674"/>
                  <a:pt x="471574" y="539178"/>
                  <a:pt x="482017" y="539178"/>
                </a:cubicBezTo>
                <a:cubicBezTo>
                  <a:pt x="523788" y="539178"/>
                  <a:pt x="565559" y="539178"/>
                  <a:pt x="607330" y="539178"/>
                </a:cubicBezTo>
                <a:cubicBezTo>
                  <a:pt x="620521" y="539178"/>
                  <a:pt x="624368" y="546872"/>
                  <a:pt x="624368" y="558414"/>
                </a:cubicBezTo>
                <a:cubicBezTo>
                  <a:pt x="623819" y="596887"/>
                  <a:pt x="623819" y="635361"/>
                  <a:pt x="624368" y="673834"/>
                </a:cubicBezTo>
                <a:cubicBezTo>
                  <a:pt x="624368" y="688124"/>
                  <a:pt x="625468" y="702964"/>
                  <a:pt x="626017" y="717254"/>
                </a:cubicBezTo>
                <a:cubicBezTo>
                  <a:pt x="626017" y="721651"/>
                  <a:pt x="626017" y="727148"/>
                  <a:pt x="632063" y="726598"/>
                </a:cubicBezTo>
                <a:cubicBezTo>
                  <a:pt x="637559" y="726048"/>
                  <a:pt x="637010" y="721651"/>
                  <a:pt x="637010" y="717804"/>
                </a:cubicBezTo>
                <a:cubicBezTo>
                  <a:pt x="637010" y="708461"/>
                  <a:pt x="637559" y="699667"/>
                  <a:pt x="637010" y="690873"/>
                </a:cubicBezTo>
                <a:cubicBezTo>
                  <a:pt x="636460" y="679330"/>
                  <a:pt x="641407" y="672735"/>
                  <a:pt x="653498" y="674384"/>
                </a:cubicBezTo>
                <a:cubicBezTo>
                  <a:pt x="665590" y="676033"/>
                  <a:pt x="671086" y="672186"/>
                  <a:pt x="671086" y="658445"/>
                </a:cubicBezTo>
                <a:cubicBezTo>
                  <a:pt x="671086" y="639208"/>
                  <a:pt x="680430" y="623819"/>
                  <a:pt x="695819" y="611727"/>
                </a:cubicBezTo>
                <a:cubicBezTo>
                  <a:pt x="702414" y="606231"/>
                  <a:pt x="710109" y="602933"/>
                  <a:pt x="715056" y="594140"/>
                </a:cubicBezTo>
                <a:cubicBezTo>
                  <a:pt x="720002" y="585346"/>
                  <a:pt x="748582" y="588643"/>
                  <a:pt x="753529" y="597987"/>
                </a:cubicBezTo>
                <a:cubicBezTo>
                  <a:pt x="755728" y="601834"/>
                  <a:pt x="758476" y="604033"/>
                  <a:pt x="762323" y="606231"/>
                </a:cubicBezTo>
                <a:cubicBezTo>
                  <a:pt x="785407" y="619422"/>
                  <a:pt x="795850" y="639758"/>
                  <a:pt x="795850" y="665590"/>
                </a:cubicBezTo>
                <a:cubicBezTo>
                  <a:pt x="795850" y="698567"/>
                  <a:pt x="795850" y="732094"/>
                  <a:pt x="795850" y="765071"/>
                </a:cubicBezTo>
                <a:lnTo>
                  <a:pt x="862903" y="761773"/>
                </a:lnTo>
                <a:lnTo>
                  <a:pt x="898079" y="155543"/>
                </a:lnTo>
                <a:lnTo>
                  <a:pt x="979973" y="155543"/>
                </a:lnTo>
                <a:lnTo>
                  <a:pt x="1016797" y="759026"/>
                </a:lnTo>
                <a:lnTo>
                  <a:pt x="1063515" y="757376"/>
                </a:lnTo>
                <a:close/>
              </a:path>
            </a:pathLst>
          </a:custGeom>
          <a:solidFill>
            <a:srgbClr val="82C650"/>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cs"/>
            </a:endParaRPr>
          </a:p>
        </p:txBody>
      </p:sp>
      <p:sp>
        <p:nvSpPr>
          <p:cNvPr id="21" name="Arrow: Bent 20">
            <a:extLst>
              <a:ext uri="{FF2B5EF4-FFF2-40B4-BE49-F238E27FC236}">
                <a16:creationId xmlns:a16="http://schemas.microsoft.com/office/drawing/2014/main" id="{BE9FB3C4-15D7-994E-E367-5062DD360324}"/>
              </a:ext>
            </a:extLst>
          </p:cNvPr>
          <p:cNvSpPr/>
          <p:nvPr/>
        </p:nvSpPr>
        <p:spPr>
          <a:xfrm flipH="1" flipV="1">
            <a:off x="626181" y="4296664"/>
            <a:ext cx="8038540" cy="582611"/>
          </a:xfrm>
          <a:prstGeom prst="bentArrow">
            <a:avLst>
              <a:gd name="adj1" fmla="val 14113"/>
              <a:gd name="adj2" fmla="val 12152"/>
              <a:gd name="adj3" fmla="val 0"/>
              <a:gd name="adj4" fmla="val 54531"/>
            </a:avLst>
          </a:prstGeom>
          <a:solidFill>
            <a:srgbClr val="82C6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grpSp>
        <p:nvGrpSpPr>
          <p:cNvPr id="22" name="Group 21">
            <a:extLst>
              <a:ext uri="{FF2B5EF4-FFF2-40B4-BE49-F238E27FC236}">
                <a16:creationId xmlns:a16="http://schemas.microsoft.com/office/drawing/2014/main" id="{2E5F1F52-B17D-C527-A5DE-E46C6A577346}"/>
              </a:ext>
            </a:extLst>
          </p:cNvPr>
          <p:cNvGrpSpPr/>
          <p:nvPr/>
        </p:nvGrpSpPr>
        <p:grpSpPr>
          <a:xfrm>
            <a:off x="2762190" y="4339082"/>
            <a:ext cx="1241687" cy="442301"/>
            <a:chOff x="2751274" y="4321303"/>
            <a:chExt cx="1511367" cy="490966"/>
          </a:xfrm>
        </p:grpSpPr>
        <p:sp>
          <p:nvSpPr>
            <p:cNvPr id="23" name="Freeform: Shape 22">
              <a:extLst>
                <a:ext uri="{FF2B5EF4-FFF2-40B4-BE49-F238E27FC236}">
                  <a16:creationId xmlns:a16="http://schemas.microsoft.com/office/drawing/2014/main" id="{BE817C9B-23BB-1593-EBD5-DF2180D5E46B}"/>
                </a:ext>
              </a:extLst>
            </p:cNvPr>
            <p:cNvSpPr/>
            <p:nvPr/>
          </p:nvSpPr>
          <p:spPr>
            <a:xfrm>
              <a:off x="2751274" y="4567310"/>
              <a:ext cx="295404" cy="244959"/>
            </a:xfrm>
            <a:custGeom>
              <a:avLst/>
              <a:gdLst>
                <a:gd name="connsiteX0" fmla="*/ 652747 w 958519"/>
                <a:gd name="connsiteY0" fmla="*/ 294854 h 794837"/>
                <a:gd name="connsiteX1" fmla="*/ 846112 w 958519"/>
                <a:gd name="connsiteY1" fmla="*/ 294854 h 794837"/>
                <a:gd name="connsiteX2" fmla="*/ 866369 w 958519"/>
                <a:gd name="connsiteY2" fmla="*/ 313270 h 794837"/>
                <a:gd name="connsiteX3" fmla="*/ 892151 w 958519"/>
                <a:gd name="connsiteY3" fmla="*/ 514000 h 794837"/>
                <a:gd name="connsiteX4" fmla="*/ 864527 w 958519"/>
                <a:gd name="connsiteY4" fmla="*/ 544846 h 794837"/>
                <a:gd name="connsiteX5" fmla="*/ 764623 w 958519"/>
                <a:gd name="connsiteY5" fmla="*/ 545307 h 794837"/>
                <a:gd name="connsiteX6" fmla="*/ 664256 w 958519"/>
                <a:gd name="connsiteY6" fmla="*/ 545307 h 794837"/>
                <a:gd name="connsiteX7" fmla="*/ 644920 w 958519"/>
                <a:gd name="connsiteY7" fmla="*/ 526431 h 794837"/>
                <a:gd name="connsiteX8" fmla="*/ 641880 w 958519"/>
                <a:gd name="connsiteY8" fmla="*/ 465357 h 794837"/>
                <a:gd name="connsiteX9" fmla="*/ 629441 w 958519"/>
                <a:gd name="connsiteY9" fmla="*/ 467387 h 794837"/>
                <a:gd name="connsiteX10" fmla="*/ 616525 w 958519"/>
                <a:gd name="connsiteY10" fmla="*/ 466971 h 794837"/>
                <a:gd name="connsiteX11" fmla="*/ 619140 w 958519"/>
                <a:gd name="connsiteY11" fmla="*/ 519985 h 794837"/>
                <a:gd name="connsiteX12" fmla="*/ 594278 w 958519"/>
                <a:gd name="connsiteY12" fmla="*/ 545767 h 794837"/>
                <a:gd name="connsiteX13" fmla="*/ 481942 w 958519"/>
                <a:gd name="connsiteY13" fmla="*/ 545306 h 794837"/>
                <a:gd name="connsiteX14" fmla="*/ 369607 w 958519"/>
                <a:gd name="connsiteY14" fmla="*/ 545306 h 794837"/>
                <a:gd name="connsiteX15" fmla="*/ 345666 w 958519"/>
                <a:gd name="connsiteY15" fmla="*/ 521826 h 794837"/>
                <a:gd name="connsiteX16" fmla="*/ 355795 w 958519"/>
                <a:gd name="connsiteY16" fmla="*/ 313269 h 794837"/>
                <a:gd name="connsiteX17" fmla="*/ 374211 w 958519"/>
                <a:gd name="connsiteY17" fmla="*/ 295775 h 794837"/>
                <a:gd name="connsiteX18" fmla="*/ 590135 w 958519"/>
                <a:gd name="connsiteY18" fmla="*/ 295775 h 794837"/>
                <a:gd name="connsiteX19" fmla="*/ 609011 w 958519"/>
                <a:gd name="connsiteY19" fmla="*/ 314651 h 794837"/>
                <a:gd name="connsiteX20" fmla="*/ 616342 w 958519"/>
                <a:gd name="connsiteY20" fmla="*/ 463262 h 794837"/>
                <a:gd name="connsiteX21" fmla="*/ 641779 w 958519"/>
                <a:gd name="connsiteY21" fmla="*/ 463326 h 794837"/>
                <a:gd name="connsiteX22" fmla="*/ 634331 w 958519"/>
                <a:gd name="connsiteY22" fmla="*/ 313730 h 794837"/>
                <a:gd name="connsiteX23" fmla="*/ 652747 w 958519"/>
                <a:gd name="connsiteY23" fmla="*/ 294854 h 794837"/>
                <a:gd name="connsiteX24" fmla="*/ 115471 w 958519"/>
                <a:gd name="connsiteY24" fmla="*/ 294854 h 794837"/>
                <a:gd name="connsiteX25" fmla="*/ 310677 w 958519"/>
                <a:gd name="connsiteY25" fmla="*/ 294854 h 794837"/>
                <a:gd name="connsiteX26" fmla="*/ 330474 w 958519"/>
                <a:gd name="connsiteY26" fmla="*/ 316032 h 794837"/>
                <a:gd name="connsiteX27" fmla="*/ 320346 w 958519"/>
                <a:gd name="connsiteY27" fmla="*/ 519985 h 794837"/>
                <a:gd name="connsiteX28" fmla="*/ 295024 w 958519"/>
                <a:gd name="connsiteY28" fmla="*/ 545307 h 794837"/>
                <a:gd name="connsiteX29" fmla="*/ 196499 w 958519"/>
                <a:gd name="connsiteY29" fmla="*/ 545307 h 794837"/>
                <a:gd name="connsiteX30" fmla="*/ 96134 w 958519"/>
                <a:gd name="connsiteY30" fmla="*/ 545307 h 794837"/>
                <a:gd name="connsiteX31" fmla="*/ 68050 w 958519"/>
                <a:gd name="connsiteY31" fmla="*/ 514460 h 794837"/>
                <a:gd name="connsiteX32" fmla="*/ 93832 w 958519"/>
                <a:gd name="connsiteY32" fmla="*/ 315572 h 794837"/>
                <a:gd name="connsiteX33" fmla="*/ 115471 w 958519"/>
                <a:gd name="connsiteY33" fmla="*/ 294854 h 794837"/>
                <a:gd name="connsiteX34" fmla="*/ 644460 w 958519"/>
                <a:gd name="connsiteY34" fmla="*/ 61896 h 794837"/>
                <a:gd name="connsiteX35" fmla="*/ 804215 w 958519"/>
                <a:gd name="connsiteY35" fmla="*/ 62357 h 794837"/>
                <a:gd name="connsiteX36" fmla="*/ 836443 w 958519"/>
                <a:gd name="connsiteY36" fmla="*/ 90901 h 794837"/>
                <a:gd name="connsiteX37" fmla="*/ 857621 w 958519"/>
                <a:gd name="connsiteY37" fmla="*/ 251118 h 794837"/>
                <a:gd name="connsiteX38" fmla="*/ 841968 w 958519"/>
                <a:gd name="connsiteY38" fmla="*/ 268153 h 794837"/>
                <a:gd name="connsiteX39" fmla="*/ 745746 w 958519"/>
                <a:gd name="connsiteY39" fmla="*/ 268153 h 794837"/>
                <a:gd name="connsiteX40" fmla="*/ 650905 w 958519"/>
                <a:gd name="connsiteY40" fmla="*/ 268153 h 794837"/>
                <a:gd name="connsiteX41" fmla="*/ 631109 w 958519"/>
                <a:gd name="connsiteY41" fmla="*/ 249737 h 794837"/>
                <a:gd name="connsiteX42" fmla="*/ 623282 w 958519"/>
                <a:gd name="connsiteY42" fmla="*/ 83074 h 794837"/>
                <a:gd name="connsiteX43" fmla="*/ 644460 w 958519"/>
                <a:gd name="connsiteY43" fmla="*/ 61896 h 794837"/>
                <a:gd name="connsiteX44" fmla="*/ 390324 w 958519"/>
                <a:gd name="connsiteY44" fmla="*/ 61896 h 794837"/>
                <a:gd name="connsiteX45" fmla="*/ 574941 w 958519"/>
                <a:gd name="connsiteY45" fmla="*/ 61896 h 794837"/>
                <a:gd name="connsiteX46" fmla="*/ 597500 w 958519"/>
                <a:gd name="connsiteY46" fmla="*/ 83074 h 794837"/>
                <a:gd name="connsiteX47" fmla="*/ 605327 w 958519"/>
                <a:gd name="connsiteY47" fmla="*/ 247895 h 794837"/>
                <a:gd name="connsiteX48" fmla="*/ 584609 w 958519"/>
                <a:gd name="connsiteY48" fmla="*/ 268152 h 794837"/>
                <a:gd name="connsiteX49" fmla="*/ 483323 w 958519"/>
                <a:gd name="connsiteY49" fmla="*/ 268152 h 794837"/>
                <a:gd name="connsiteX50" fmla="*/ 377894 w 958519"/>
                <a:gd name="connsiteY50" fmla="*/ 268152 h 794837"/>
                <a:gd name="connsiteX51" fmla="*/ 359478 w 958519"/>
                <a:gd name="connsiteY51" fmla="*/ 249276 h 794837"/>
                <a:gd name="connsiteX52" fmla="*/ 367305 w 958519"/>
                <a:gd name="connsiteY52" fmla="*/ 82614 h 794837"/>
                <a:gd name="connsiteX53" fmla="*/ 390324 w 958519"/>
                <a:gd name="connsiteY53" fmla="*/ 61896 h 794837"/>
                <a:gd name="connsiteX54" fmla="*/ 152302 w 958519"/>
                <a:gd name="connsiteY54" fmla="*/ 61896 h 794837"/>
                <a:gd name="connsiteX55" fmla="*/ 324488 w 958519"/>
                <a:gd name="connsiteY55" fmla="*/ 61896 h 794837"/>
                <a:gd name="connsiteX56" fmla="*/ 341522 w 958519"/>
                <a:gd name="connsiteY56" fmla="*/ 80312 h 794837"/>
                <a:gd name="connsiteX57" fmla="*/ 333696 w 958519"/>
                <a:gd name="connsiteY57" fmla="*/ 250197 h 794837"/>
                <a:gd name="connsiteX58" fmla="*/ 314820 w 958519"/>
                <a:gd name="connsiteY58" fmla="*/ 267692 h 794837"/>
                <a:gd name="connsiteX59" fmla="*/ 216757 w 958519"/>
                <a:gd name="connsiteY59" fmla="*/ 268152 h 794837"/>
                <a:gd name="connsiteX60" fmla="*/ 121916 w 958519"/>
                <a:gd name="connsiteY60" fmla="*/ 268152 h 794837"/>
                <a:gd name="connsiteX61" fmla="*/ 102580 w 958519"/>
                <a:gd name="connsiteY61" fmla="*/ 247435 h 794837"/>
                <a:gd name="connsiteX62" fmla="*/ 123758 w 958519"/>
                <a:gd name="connsiteY62" fmla="*/ 87217 h 794837"/>
                <a:gd name="connsiteX63" fmla="*/ 152302 w 958519"/>
                <a:gd name="connsiteY63" fmla="*/ 61896 h 794837"/>
                <a:gd name="connsiteX64" fmla="*/ 136187 w 958519"/>
                <a:gd name="connsiteY64" fmla="*/ 41639 h 794837"/>
                <a:gd name="connsiteX65" fmla="*/ 101198 w 958519"/>
                <a:gd name="connsiteY65" fmla="*/ 71564 h 794837"/>
                <a:gd name="connsiteX66" fmla="*/ 86465 w 958519"/>
                <a:gd name="connsiteY66" fmla="*/ 182979 h 794837"/>
                <a:gd name="connsiteX67" fmla="*/ 43188 w 958519"/>
                <a:gd name="connsiteY67" fmla="*/ 523209 h 794837"/>
                <a:gd name="connsiteX68" fmla="*/ 80020 w 958519"/>
                <a:gd name="connsiteY68" fmla="*/ 563723 h 794837"/>
                <a:gd name="connsiteX69" fmla="*/ 479180 w 958519"/>
                <a:gd name="connsiteY69" fmla="*/ 563723 h 794837"/>
                <a:gd name="connsiteX70" fmla="*/ 887546 w 958519"/>
                <a:gd name="connsiteY70" fmla="*/ 563263 h 794837"/>
                <a:gd name="connsiteX71" fmla="*/ 917932 w 958519"/>
                <a:gd name="connsiteY71" fmla="*/ 530115 h 794837"/>
                <a:gd name="connsiteX72" fmla="*/ 859462 w 958519"/>
                <a:gd name="connsiteY72" fmla="*/ 73406 h 794837"/>
                <a:gd name="connsiteX73" fmla="*/ 824012 w 958519"/>
                <a:gd name="connsiteY73" fmla="*/ 41639 h 794837"/>
                <a:gd name="connsiteX74" fmla="*/ 136187 w 958519"/>
                <a:gd name="connsiteY74" fmla="*/ 41639 h 794837"/>
                <a:gd name="connsiteX75" fmla="*/ 130202 w 958519"/>
                <a:gd name="connsiteY75" fmla="*/ 204 h 794837"/>
                <a:gd name="connsiteX76" fmla="*/ 342903 w 958519"/>
                <a:gd name="connsiteY76" fmla="*/ 204 h 794837"/>
                <a:gd name="connsiteX77" fmla="*/ 819408 w 958519"/>
                <a:gd name="connsiteY77" fmla="*/ 204 h 794837"/>
                <a:gd name="connsiteX78" fmla="*/ 899976 w 958519"/>
                <a:gd name="connsiteY78" fmla="*/ 71564 h 794837"/>
                <a:gd name="connsiteX79" fmla="*/ 957986 w 958519"/>
                <a:gd name="connsiteY79" fmla="*/ 528272 h 794837"/>
                <a:gd name="connsiteX80" fmla="*/ 904120 w 958519"/>
                <a:gd name="connsiteY80" fmla="*/ 636003 h 794837"/>
                <a:gd name="connsiteX81" fmla="*/ 870051 w 958519"/>
                <a:gd name="connsiteY81" fmla="*/ 643369 h 794837"/>
                <a:gd name="connsiteX82" fmla="*/ 707533 w 958519"/>
                <a:gd name="connsiteY82" fmla="*/ 643369 h 794837"/>
                <a:gd name="connsiteX83" fmla="*/ 536728 w 958519"/>
                <a:gd name="connsiteY83" fmla="*/ 642909 h 794837"/>
                <a:gd name="connsiteX84" fmla="*/ 521995 w 958519"/>
                <a:gd name="connsiteY84" fmla="*/ 661325 h 794837"/>
                <a:gd name="connsiteX85" fmla="*/ 547317 w 958519"/>
                <a:gd name="connsiteY85" fmla="*/ 770898 h 794837"/>
                <a:gd name="connsiteX86" fmla="*/ 531203 w 958519"/>
                <a:gd name="connsiteY86" fmla="*/ 792996 h 794837"/>
                <a:gd name="connsiteX87" fmla="*/ 423932 w 958519"/>
                <a:gd name="connsiteY87" fmla="*/ 792536 h 794837"/>
                <a:gd name="connsiteX88" fmla="*/ 411962 w 958519"/>
                <a:gd name="connsiteY88" fmla="*/ 775502 h 794837"/>
                <a:gd name="connsiteX89" fmla="*/ 436823 w 958519"/>
                <a:gd name="connsiteY89" fmla="*/ 664087 h 794837"/>
                <a:gd name="connsiteX90" fmla="*/ 419789 w 958519"/>
                <a:gd name="connsiteY90" fmla="*/ 643369 h 794837"/>
                <a:gd name="connsiteX91" fmla="*/ 103039 w 958519"/>
                <a:gd name="connsiteY91" fmla="*/ 643369 h 794837"/>
                <a:gd name="connsiteX92" fmla="*/ 832 w 958519"/>
                <a:gd name="connsiteY92" fmla="*/ 528732 h 794837"/>
                <a:gd name="connsiteX93" fmla="*/ 60683 w 958519"/>
                <a:gd name="connsiteY93" fmla="*/ 59594 h 794837"/>
                <a:gd name="connsiteX94" fmla="*/ 130202 w 958519"/>
                <a:gd name="connsiteY94" fmla="*/ 204 h 794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958519" h="794837">
                  <a:moveTo>
                    <a:pt x="652747" y="294854"/>
                  </a:moveTo>
                  <a:cubicBezTo>
                    <a:pt x="717201" y="295314"/>
                    <a:pt x="781657" y="295314"/>
                    <a:pt x="846112" y="294854"/>
                  </a:cubicBezTo>
                  <a:cubicBezTo>
                    <a:pt x="859463" y="294854"/>
                    <a:pt x="864527" y="300379"/>
                    <a:pt x="866369" y="313270"/>
                  </a:cubicBezTo>
                  <a:cubicBezTo>
                    <a:pt x="874656" y="380026"/>
                    <a:pt x="883864" y="446783"/>
                    <a:pt x="892151" y="514000"/>
                  </a:cubicBezTo>
                  <a:cubicBezTo>
                    <a:pt x="894913" y="534257"/>
                    <a:pt x="885705" y="544846"/>
                    <a:pt x="864527" y="544846"/>
                  </a:cubicBezTo>
                  <a:cubicBezTo>
                    <a:pt x="831379" y="545767"/>
                    <a:pt x="797771" y="545307"/>
                    <a:pt x="764623" y="545307"/>
                  </a:cubicBezTo>
                  <a:cubicBezTo>
                    <a:pt x="731014" y="545307"/>
                    <a:pt x="697865" y="544846"/>
                    <a:pt x="664256" y="545307"/>
                  </a:cubicBezTo>
                  <a:cubicBezTo>
                    <a:pt x="650445" y="545307"/>
                    <a:pt x="645380" y="539782"/>
                    <a:pt x="644920" y="526431"/>
                  </a:cubicBezTo>
                  <a:lnTo>
                    <a:pt x="641880" y="465357"/>
                  </a:lnTo>
                  <a:lnTo>
                    <a:pt x="629441" y="467387"/>
                  </a:lnTo>
                  <a:lnTo>
                    <a:pt x="616525" y="466971"/>
                  </a:lnTo>
                  <a:lnTo>
                    <a:pt x="619140" y="519985"/>
                  </a:lnTo>
                  <a:cubicBezTo>
                    <a:pt x="620521" y="544386"/>
                    <a:pt x="618679" y="545767"/>
                    <a:pt x="594278" y="545767"/>
                  </a:cubicBezTo>
                  <a:cubicBezTo>
                    <a:pt x="556987" y="545306"/>
                    <a:pt x="519235" y="545306"/>
                    <a:pt x="481942" y="545306"/>
                  </a:cubicBezTo>
                  <a:cubicBezTo>
                    <a:pt x="444650" y="545306"/>
                    <a:pt x="406898" y="545306"/>
                    <a:pt x="369607" y="545306"/>
                  </a:cubicBezTo>
                  <a:cubicBezTo>
                    <a:pt x="346587" y="545306"/>
                    <a:pt x="344746" y="543925"/>
                    <a:pt x="345666" y="521826"/>
                  </a:cubicBezTo>
                  <a:cubicBezTo>
                    <a:pt x="348889" y="452307"/>
                    <a:pt x="352572" y="382788"/>
                    <a:pt x="355795" y="313269"/>
                  </a:cubicBezTo>
                  <a:cubicBezTo>
                    <a:pt x="356255" y="300839"/>
                    <a:pt x="361320" y="295314"/>
                    <a:pt x="374211" y="295775"/>
                  </a:cubicBezTo>
                  <a:cubicBezTo>
                    <a:pt x="446031" y="296235"/>
                    <a:pt x="518314" y="296235"/>
                    <a:pt x="590135" y="295775"/>
                  </a:cubicBezTo>
                  <a:cubicBezTo>
                    <a:pt x="603946" y="295775"/>
                    <a:pt x="608550" y="301760"/>
                    <a:pt x="609011" y="314651"/>
                  </a:cubicBezTo>
                  <a:lnTo>
                    <a:pt x="616342" y="463262"/>
                  </a:lnTo>
                  <a:lnTo>
                    <a:pt x="641779" y="463326"/>
                  </a:lnTo>
                  <a:lnTo>
                    <a:pt x="634331" y="313730"/>
                  </a:lnTo>
                  <a:cubicBezTo>
                    <a:pt x="633410" y="299918"/>
                    <a:pt x="638935" y="294854"/>
                    <a:pt x="652747" y="294854"/>
                  </a:cubicBezTo>
                  <a:close/>
                  <a:moveTo>
                    <a:pt x="115471" y="294854"/>
                  </a:moveTo>
                  <a:cubicBezTo>
                    <a:pt x="180386" y="295314"/>
                    <a:pt x="245762" y="295314"/>
                    <a:pt x="310677" y="294854"/>
                  </a:cubicBezTo>
                  <a:cubicBezTo>
                    <a:pt x="326331" y="294854"/>
                    <a:pt x="330934" y="300839"/>
                    <a:pt x="330474" y="316032"/>
                  </a:cubicBezTo>
                  <a:cubicBezTo>
                    <a:pt x="326791" y="383710"/>
                    <a:pt x="323568" y="451847"/>
                    <a:pt x="320346" y="519985"/>
                  </a:cubicBezTo>
                  <a:cubicBezTo>
                    <a:pt x="319425" y="543005"/>
                    <a:pt x="317583" y="545307"/>
                    <a:pt x="295024" y="545307"/>
                  </a:cubicBezTo>
                  <a:cubicBezTo>
                    <a:pt x="261876" y="545767"/>
                    <a:pt x="229187" y="545307"/>
                    <a:pt x="196499" y="545307"/>
                  </a:cubicBezTo>
                  <a:cubicBezTo>
                    <a:pt x="162891" y="545307"/>
                    <a:pt x="129743" y="545767"/>
                    <a:pt x="96134" y="545307"/>
                  </a:cubicBezTo>
                  <a:cubicBezTo>
                    <a:pt x="74496" y="545307"/>
                    <a:pt x="65288" y="535638"/>
                    <a:pt x="68050" y="514460"/>
                  </a:cubicBezTo>
                  <a:cubicBezTo>
                    <a:pt x="76337" y="448164"/>
                    <a:pt x="85545" y="381868"/>
                    <a:pt x="93832" y="315572"/>
                  </a:cubicBezTo>
                  <a:cubicBezTo>
                    <a:pt x="95674" y="301760"/>
                    <a:pt x="100278" y="294854"/>
                    <a:pt x="115471" y="294854"/>
                  </a:cubicBezTo>
                  <a:close/>
                  <a:moveTo>
                    <a:pt x="644460" y="61896"/>
                  </a:moveTo>
                  <a:cubicBezTo>
                    <a:pt x="697865" y="62357"/>
                    <a:pt x="750810" y="61896"/>
                    <a:pt x="804215" y="62357"/>
                  </a:cubicBezTo>
                  <a:cubicBezTo>
                    <a:pt x="826314" y="62357"/>
                    <a:pt x="833681" y="68802"/>
                    <a:pt x="836443" y="90901"/>
                  </a:cubicBezTo>
                  <a:cubicBezTo>
                    <a:pt x="843809" y="144306"/>
                    <a:pt x="850255" y="197713"/>
                    <a:pt x="857621" y="251118"/>
                  </a:cubicBezTo>
                  <a:cubicBezTo>
                    <a:pt x="859462" y="264009"/>
                    <a:pt x="853938" y="268153"/>
                    <a:pt x="841968" y="268153"/>
                  </a:cubicBezTo>
                  <a:cubicBezTo>
                    <a:pt x="810201" y="268153"/>
                    <a:pt x="777973" y="268153"/>
                    <a:pt x="745746" y="268153"/>
                  </a:cubicBezTo>
                  <a:cubicBezTo>
                    <a:pt x="713979" y="268153"/>
                    <a:pt x="682672" y="267692"/>
                    <a:pt x="650905" y="268153"/>
                  </a:cubicBezTo>
                  <a:cubicBezTo>
                    <a:pt x="637554" y="268153"/>
                    <a:pt x="631569" y="263088"/>
                    <a:pt x="631109" y="249737"/>
                  </a:cubicBezTo>
                  <a:cubicBezTo>
                    <a:pt x="628807" y="194030"/>
                    <a:pt x="626505" y="138782"/>
                    <a:pt x="623282" y="83074"/>
                  </a:cubicBezTo>
                  <a:cubicBezTo>
                    <a:pt x="622361" y="66500"/>
                    <a:pt x="628807" y="61436"/>
                    <a:pt x="644460" y="61896"/>
                  </a:cubicBezTo>
                  <a:close/>
                  <a:moveTo>
                    <a:pt x="390324" y="61896"/>
                  </a:moveTo>
                  <a:cubicBezTo>
                    <a:pt x="452016" y="62817"/>
                    <a:pt x="513249" y="62817"/>
                    <a:pt x="574941" y="61896"/>
                  </a:cubicBezTo>
                  <a:cubicBezTo>
                    <a:pt x="591055" y="61896"/>
                    <a:pt x="597040" y="67881"/>
                    <a:pt x="597500" y="83074"/>
                  </a:cubicBezTo>
                  <a:cubicBezTo>
                    <a:pt x="599802" y="137861"/>
                    <a:pt x="602564" y="193109"/>
                    <a:pt x="605327" y="247895"/>
                  </a:cubicBezTo>
                  <a:cubicBezTo>
                    <a:pt x="606247" y="263549"/>
                    <a:pt x="599802" y="268152"/>
                    <a:pt x="584609" y="268152"/>
                  </a:cubicBezTo>
                  <a:cubicBezTo>
                    <a:pt x="551461" y="267692"/>
                    <a:pt x="517392" y="268152"/>
                    <a:pt x="483323" y="268152"/>
                  </a:cubicBezTo>
                  <a:cubicBezTo>
                    <a:pt x="448333" y="268152"/>
                    <a:pt x="412883" y="267692"/>
                    <a:pt x="377894" y="268152"/>
                  </a:cubicBezTo>
                  <a:cubicBezTo>
                    <a:pt x="364082" y="268152"/>
                    <a:pt x="358557" y="263088"/>
                    <a:pt x="359478" y="249276"/>
                  </a:cubicBezTo>
                  <a:cubicBezTo>
                    <a:pt x="362240" y="193569"/>
                    <a:pt x="365003" y="138321"/>
                    <a:pt x="367305" y="82614"/>
                  </a:cubicBezTo>
                  <a:cubicBezTo>
                    <a:pt x="367765" y="66961"/>
                    <a:pt x="374671" y="61436"/>
                    <a:pt x="390324" y="61896"/>
                  </a:cubicBezTo>
                  <a:close/>
                  <a:moveTo>
                    <a:pt x="152302" y="61896"/>
                  </a:moveTo>
                  <a:cubicBezTo>
                    <a:pt x="209851" y="61896"/>
                    <a:pt x="266939" y="61896"/>
                    <a:pt x="324488" y="61896"/>
                  </a:cubicBezTo>
                  <a:cubicBezTo>
                    <a:pt x="337379" y="61896"/>
                    <a:pt x="342443" y="67881"/>
                    <a:pt x="341522" y="80312"/>
                  </a:cubicBezTo>
                  <a:cubicBezTo>
                    <a:pt x="338760" y="136940"/>
                    <a:pt x="335998" y="193569"/>
                    <a:pt x="333696" y="250197"/>
                  </a:cubicBezTo>
                  <a:cubicBezTo>
                    <a:pt x="333235" y="262627"/>
                    <a:pt x="327711" y="267692"/>
                    <a:pt x="314820" y="267692"/>
                  </a:cubicBezTo>
                  <a:cubicBezTo>
                    <a:pt x="282592" y="268152"/>
                    <a:pt x="249905" y="268152"/>
                    <a:pt x="216757" y="268152"/>
                  </a:cubicBezTo>
                  <a:cubicBezTo>
                    <a:pt x="184990" y="268152"/>
                    <a:pt x="153683" y="267692"/>
                    <a:pt x="121916" y="268152"/>
                  </a:cubicBezTo>
                  <a:cubicBezTo>
                    <a:pt x="106723" y="268613"/>
                    <a:pt x="100738" y="263088"/>
                    <a:pt x="102580" y="247435"/>
                  </a:cubicBezTo>
                  <a:cubicBezTo>
                    <a:pt x="109946" y="194029"/>
                    <a:pt x="116852" y="140623"/>
                    <a:pt x="123758" y="87217"/>
                  </a:cubicBezTo>
                  <a:cubicBezTo>
                    <a:pt x="126060" y="71104"/>
                    <a:pt x="135267" y="61896"/>
                    <a:pt x="152302" y="61896"/>
                  </a:cubicBezTo>
                  <a:close/>
                  <a:moveTo>
                    <a:pt x="136187" y="41639"/>
                  </a:moveTo>
                  <a:cubicBezTo>
                    <a:pt x="112247" y="41639"/>
                    <a:pt x="104420" y="48084"/>
                    <a:pt x="101198" y="71564"/>
                  </a:cubicBezTo>
                  <a:cubicBezTo>
                    <a:pt x="95673" y="108396"/>
                    <a:pt x="91069" y="145687"/>
                    <a:pt x="86465" y="182979"/>
                  </a:cubicBezTo>
                  <a:cubicBezTo>
                    <a:pt x="72193" y="296696"/>
                    <a:pt x="57461" y="409953"/>
                    <a:pt x="43188" y="523209"/>
                  </a:cubicBezTo>
                  <a:cubicBezTo>
                    <a:pt x="38584" y="556817"/>
                    <a:pt x="45951" y="563723"/>
                    <a:pt x="80020" y="563723"/>
                  </a:cubicBezTo>
                  <a:cubicBezTo>
                    <a:pt x="213073" y="563723"/>
                    <a:pt x="346125" y="563723"/>
                    <a:pt x="479180" y="563723"/>
                  </a:cubicBezTo>
                  <a:cubicBezTo>
                    <a:pt x="615455" y="563723"/>
                    <a:pt x="751270" y="563723"/>
                    <a:pt x="887546" y="563263"/>
                  </a:cubicBezTo>
                  <a:cubicBezTo>
                    <a:pt x="912407" y="563263"/>
                    <a:pt x="921155" y="554055"/>
                    <a:pt x="917932" y="530115"/>
                  </a:cubicBezTo>
                  <a:cubicBezTo>
                    <a:pt x="898595" y="377725"/>
                    <a:pt x="878799" y="225795"/>
                    <a:pt x="859462" y="73406"/>
                  </a:cubicBezTo>
                  <a:cubicBezTo>
                    <a:pt x="856240" y="49005"/>
                    <a:pt x="848413" y="41639"/>
                    <a:pt x="824012" y="41639"/>
                  </a:cubicBezTo>
                  <a:cubicBezTo>
                    <a:pt x="594738" y="41639"/>
                    <a:pt x="365463" y="41639"/>
                    <a:pt x="136187" y="41639"/>
                  </a:cubicBezTo>
                  <a:close/>
                  <a:moveTo>
                    <a:pt x="130202" y="204"/>
                  </a:moveTo>
                  <a:cubicBezTo>
                    <a:pt x="201102" y="-257"/>
                    <a:pt x="272002" y="204"/>
                    <a:pt x="342903" y="204"/>
                  </a:cubicBezTo>
                  <a:cubicBezTo>
                    <a:pt x="501738" y="204"/>
                    <a:pt x="660573" y="204"/>
                    <a:pt x="819408" y="204"/>
                  </a:cubicBezTo>
                  <a:cubicBezTo>
                    <a:pt x="869130" y="204"/>
                    <a:pt x="893991" y="22302"/>
                    <a:pt x="899976" y="71564"/>
                  </a:cubicBezTo>
                  <a:cubicBezTo>
                    <a:pt x="919313" y="223954"/>
                    <a:pt x="938649" y="376343"/>
                    <a:pt x="957986" y="528272"/>
                  </a:cubicBezTo>
                  <a:cubicBezTo>
                    <a:pt x="962590" y="566024"/>
                    <a:pt x="936808" y="617588"/>
                    <a:pt x="904120" y="636003"/>
                  </a:cubicBezTo>
                  <a:cubicBezTo>
                    <a:pt x="893531" y="641988"/>
                    <a:pt x="882021" y="643369"/>
                    <a:pt x="870051" y="643369"/>
                  </a:cubicBezTo>
                  <a:cubicBezTo>
                    <a:pt x="816646" y="643369"/>
                    <a:pt x="761859" y="643369"/>
                    <a:pt x="707533" y="643369"/>
                  </a:cubicBezTo>
                  <a:cubicBezTo>
                    <a:pt x="650445" y="643369"/>
                    <a:pt x="593817" y="643830"/>
                    <a:pt x="536728" y="642909"/>
                  </a:cubicBezTo>
                  <a:cubicBezTo>
                    <a:pt x="521995" y="642909"/>
                    <a:pt x="518312" y="647053"/>
                    <a:pt x="521995" y="661325"/>
                  </a:cubicBezTo>
                  <a:cubicBezTo>
                    <a:pt x="530743" y="697696"/>
                    <a:pt x="538109" y="734527"/>
                    <a:pt x="547317" y="770898"/>
                  </a:cubicBezTo>
                  <a:cubicBezTo>
                    <a:pt x="551461" y="786551"/>
                    <a:pt x="546857" y="792076"/>
                    <a:pt x="531203" y="792996"/>
                  </a:cubicBezTo>
                  <a:cubicBezTo>
                    <a:pt x="495293" y="795298"/>
                    <a:pt x="459843" y="795759"/>
                    <a:pt x="423932" y="792536"/>
                  </a:cubicBezTo>
                  <a:cubicBezTo>
                    <a:pt x="411502" y="791615"/>
                    <a:pt x="409200" y="786551"/>
                    <a:pt x="411962" y="775502"/>
                  </a:cubicBezTo>
                  <a:cubicBezTo>
                    <a:pt x="420709" y="738210"/>
                    <a:pt x="428536" y="701379"/>
                    <a:pt x="436823" y="664087"/>
                  </a:cubicBezTo>
                  <a:cubicBezTo>
                    <a:pt x="441427" y="644290"/>
                    <a:pt x="440506" y="643369"/>
                    <a:pt x="419789" y="643369"/>
                  </a:cubicBezTo>
                  <a:cubicBezTo>
                    <a:pt x="314358" y="643369"/>
                    <a:pt x="208929" y="643369"/>
                    <a:pt x="103039" y="643369"/>
                  </a:cubicBezTo>
                  <a:cubicBezTo>
                    <a:pt x="41347" y="643369"/>
                    <a:pt x="-6994" y="589964"/>
                    <a:pt x="832" y="528732"/>
                  </a:cubicBezTo>
                  <a:cubicBezTo>
                    <a:pt x="20168" y="372199"/>
                    <a:pt x="40426" y="216127"/>
                    <a:pt x="60683" y="59594"/>
                  </a:cubicBezTo>
                  <a:cubicBezTo>
                    <a:pt x="65287" y="24144"/>
                    <a:pt x="93371" y="664"/>
                    <a:pt x="130202" y="204"/>
                  </a:cubicBezTo>
                  <a:close/>
                </a:path>
              </a:pathLst>
            </a:custGeom>
            <a:solidFill>
              <a:srgbClr val="5CBE7A"/>
            </a:solidFill>
            <a:ln w="459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cs"/>
              </a:endParaRPr>
            </a:p>
          </p:txBody>
        </p:sp>
        <p:sp>
          <p:nvSpPr>
            <p:cNvPr id="24" name="Freeform: Shape 23">
              <a:extLst>
                <a:ext uri="{FF2B5EF4-FFF2-40B4-BE49-F238E27FC236}">
                  <a16:creationId xmlns:a16="http://schemas.microsoft.com/office/drawing/2014/main" id="{6A2D0CC4-F129-AEBF-5B91-A9F239C15A60}"/>
                </a:ext>
              </a:extLst>
            </p:cNvPr>
            <p:cNvSpPr/>
            <p:nvPr/>
          </p:nvSpPr>
          <p:spPr>
            <a:xfrm>
              <a:off x="3027027" y="4321303"/>
              <a:ext cx="592071" cy="490966"/>
            </a:xfrm>
            <a:custGeom>
              <a:avLst/>
              <a:gdLst>
                <a:gd name="connsiteX0" fmla="*/ 652747 w 958519"/>
                <a:gd name="connsiteY0" fmla="*/ 294854 h 794837"/>
                <a:gd name="connsiteX1" fmla="*/ 846112 w 958519"/>
                <a:gd name="connsiteY1" fmla="*/ 294854 h 794837"/>
                <a:gd name="connsiteX2" fmla="*/ 866369 w 958519"/>
                <a:gd name="connsiteY2" fmla="*/ 313270 h 794837"/>
                <a:gd name="connsiteX3" fmla="*/ 892151 w 958519"/>
                <a:gd name="connsiteY3" fmla="*/ 514000 h 794837"/>
                <a:gd name="connsiteX4" fmla="*/ 864527 w 958519"/>
                <a:gd name="connsiteY4" fmla="*/ 544846 h 794837"/>
                <a:gd name="connsiteX5" fmla="*/ 764623 w 958519"/>
                <a:gd name="connsiteY5" fmla="*/ 545307 h 794837"/>
                <a:gd name="connsiteX6" fmla="*/ 664256 w 958519"/>
                <a:gd name="connsiteY6" fmla="*/ 545307 h 794837"/>
                <a:gd name="connsiteX7" fmla="*/ 644920 w 958519"/>
                <a:gd name="connsiteY7" fmla="*/ 526431 h 794837"/>
                <a:gd name="connsiteX8" fmla="*/ 641880 w 958519"/>
                <a:gd name="connsiteY8" fmla="*/ 465357 h 794837"/>
                <a:gd name="connsiteX9" fmla="*/ 629441 w 958519"/>
                <a:gd name="connsiteY9" fmla="*/ 467387 h 794837"/>
                <a:gd name="connsiteX10" fmla="*/ 616525 w 958519"/>
                <a:gd name="connsiteY10" fmla="*/ 466971 h 794837"/>
                <a:gd name="connsiteX11" fmla="*/ 619140 w 958519"/>
                <a:gd name="connsiteY11" fmla="*/ 519985 h 794837"/>
                <a:gd name="connsiteX12" fmla="*/ 594278 w 958519"/>
                <a:gd name="connsiteY12" fmla="*/ 545767 h 794837"/>
                <a:gd name="connsiteX13" fmla="*/ 481942 w 958519"/>
                <a:gd name="connsiteY13" fmla="*/ 545306 h 794837"/>
                <a:gd name="connsiteX14" fmla="*/ 369607 w 958519"/>
                <a:gd name="connsiteY14" fmla="*/ 545306 h 794837"/>
                <a:gd name="connsiteX15" fmla="*/ 345666 w 958519"/>
                <a:gd name="connsiteY15" fmla="*/ 521826 h 794837"/>
                <a:gd name="connsiteX16" fmla="*/ 355795 w 958519"/>
                <a:gd name="connsiteY16" fmla="*/ 313269 h 794837"/>
                <a:gd name="connsiteX17" fmla="*/ 374211 w 958519"/>
                <a:gd name="connsiteY17" fmla="*/ 295775 h 794837"/>
                <a:gd name="connsiteX18" fmla="*/ 590135 w 958519"/>
                <a:gd name="connsiteY18" fmla="*/ 295775 h 794837"/>
                <a:gd name="connsiteX19" fmla="*/ 609011 w 958519"/>
                <a:gd name="connsiteY19" fmla="*/ 314651 h 794837"/>
                <a:gd name="connsiteX20" fmla="*/ 616342 w 958519"/>
                <a:gd name="connsiteY20" fmla="*/ 463262 h 794837"/>
                <a:gd name="connsiteX21" fmla="*/ 641779 w 958519"/>
                <a:gd name="connsiteY21" fmla="*/ 463326 h 794837"/>
                <a:gd name="connsiteX22" fmla="*/ 634331 w 958519"/>
                <a:gd name="connsiteY22" fmla="*/ 313730 h 794837"/>
                <a:gd name="connsiteX23" fmla="*/ 652747 w 958519"/>
                <a:gd name="connsiteY23" fmla="*/ 294854 h 794837"/>
                <a:gd name="connsiteX24" fmla="*/ 115471 w 958519"/>
                <a:gd name="connsiteY24" fmla="*/ 294854 h 794837"/>
                <a:gd name="connsiteX25" fmla="*/ 310677 w 958519"/>
                <a:gd name="connsiteY25" fmla="*/ 294854 h 794837"/>
                <a:gd name="connsiteX26" fmla="*/ 330474 w 958519"/>
                <a:gd name="connsiteY26" fmla="*/ 316032 h 794837"/>
                <a:gd name="connsiteX27" fmla="*/ 320346 w 958519"/>
                <a:gd name="connsiteY27" fmla="*/ 519985 h 794837"/>
                <a:gd name="connsiteX28" fmla="*/ 295024 w 958519"/>
                <a:gd name="connsiteY28" fmla="*/ 545307 h 794837"/>
                <a:gd name="connsiteX29" fmla="*/ 196499 w 958519"/>
                <a:gd name="connsiteY29" fmla="*/ 545307 h 794837"/>
                <a:gd name="connsiteX30" fmla="*/ 96134 w 958519"/>
                <a:gd name="connsiteY30" fmla="*/ 545307 h 794837"/>
                <a:gd name="connsiteX31" fmla="*/ 68050 w 958519"/>
                <a:gd name="connsiteY31" fmla="*/ 514460 h 794837"/>
                <a:gd name="connsiteX32" fmla="*/ 93832 w 958519"/>
                <a:gd name="connsiteY32" fmla="*/ 315572 h 794837"/>
                <a:gd name="connsiteX33" fmla="*/ 115471 w 958519"/>
                <a:gd name="connsiteY33" fmla="*/ 294854 h 794837"/>
                <a:gd name="connsiteX34" fmla="*/ 644460 w 958519"/>
                <a:gd name="connsiteY34" fmla="*/ 61896 h 794837"/>
                <a:gd name="connsiteX35" fmla="*/ 804215 w 958519"/>
                <a:gd name="connsiteY35" fmla="*/ 62357 h 794837"/>
                <a:gd name="connsiteX36" fmla="*/ 836443 w 958519"/>
                <a:gd name="connsiteY36" fmla="*/ 90901 h 794837"/>
                <a:gd name="connsiteX37" fmla="*/ 857621 w 958519"/>
                <a:gd name="connsiteY37" fmla="*/ 251118 h 794837"/>
                <a:gd name="connsiteX38" fmla="*/ 841968 w 958519"/>
                <a:gd name="connsiteY38" fmla="*/ 268153 h 794837"/>
                <a:gd name="connsiteX39" fmla="*/ 745746 w 958519"/>
                <a:gd name="connsiteY39" fmla="*/ 268153 h 794837"/>
                <a:gd name="connsiteX40" fmla="*/ 650905 w 958519"/>
                <a:gd name="connsiteY40" fmla="*/ 268153 h 794837"/>
                <a:gd name="connsiteX41" fmla="*/ 631109 w 958519"/>
                <a:gd name="connsiteY41" fmla="*/ 249737 h 794837"/>
                <a:gd name="connsiteX42" fmla="*/ 623282 w 958519"/>
                <a:gd name="connsiteY42" fmla="*/ 83074 h 794837"/>
                <a:gd name="connsiteX43" fmla="*/ 644460 w 958519"/>
                <a:gd name="connsiteY43" fmla="*/ 61896 h 794837"/>
                <a:gd name="connsiteX44" fmla="*/ 390324 w 958519"/>
                <a:gd name="connsiteY44" fmla="*/ 61896 h 794837"/>
                <a:gd name="connsiteX45" fmla="*/ 574941 w 958519"/>
                <a:gd name="connsiteY45" fmla="*/ 61896 h 794837"/>
                <a:gd name="connsiteX46" fmla="*/ 597500 w 958519"/>
                <a:gd name="connsiteY46" fmla="*/ 83074 h 794837"/>
                <a:gd name="connsiteX47" fmla="*/ 605327 w 958519"/>
                <a:gd name="connsiteY47" fmla="*/ 247895 h 794837"/>
                <a:gd name="connsiteX48" fmla="*/ 584609 w 958519"/>
                <a:gd name="connsiteY48" fmla="*/ 268152 h 794837"/>
                <a:gd name="connsiteX49" fmla="*/ 483323 w 958519"/>
                <a:gd name="connsiteY49" fmla="*/ 268152 h 794837"/>
                <a:gd name="connsiteX50" fmla="*/ 377894 w 958519"/>
                <a:gd name="connsiteY50" fmla="*/ 268152 h 794837"/>
                <a:gd name="connsiteX51" fmla="*/ 359478 w 958519"/>
                <a:gd name="connsiteY51" fmla="*/ 249276 h 794837"/>
                <a:gd name="connsiteX52" fmla="*/ 367305 w 958519"/>
                <a:gd name="connsiteY52" fmla="*/ 82614 h 794837"/>
                <a:gd name="connsiteX53" fmla="*/ 390324 w 958519"/>
                <a:gd name="connsiteY53" fmla="*/ 61896 h 794837"/>
                <a:gd name="connsiteX54" fmla="*/ 152302 w 958519"/>
                <a:gd name="connsiteY54" fmla="*/ 61896 h 794837"/>
                <a:gd name="connsiteX55" fmla="*/ 324488 w 958519"/>
                <a:gd name="connsiteY55" fmla="*/ 61896 h 794837"/>
                <a:gd name="connsiteX56" fmla="*/ 341522 w 958519"/>
                <a:gd name="connsiteY56" fmla="*/ 80312 h 794837"/>
                <a:gd name="connsiteX57" fmla="*/ 333696 w 958519"/>
                <a:gd name="connsiteY57" fmla="*/ 250197 h 794837"/>
                <a:gd name="connsiteX58" fmla="*/ 314820 w 958519"/>
                <a:gd name="connsiteY58" fmla="*/ 267692 h 794837"/>
                <a:gd name="connsiteX59" fmla="*/ 216757 w 958519"/>
                <a:gd name="connsiteY59" fmla="*/ 268152 h 794837"/>
                <a:gd name="connsiteX60" fmla="*/ 121916 w 958519"/>
                <a:gd name="connsiteY60" fmla="*/ 268152 h 794837"/>
                <a:gd name="connsiteX61" fmla="*/ 102580 w 958519"/>
                <a:gd name="connsiteY61" fmla="*/ 247435 h 794837"/>
                <a:gd name="connsiteX62" fmla="*/ 123758 w 958519"/>
                <a:gd name="connsiteY62" fmla="*/ 87217 h 794837"/>
                <a:gd name="connsiteX63" fmla="*/ 152302 w 958519"/>
                <a:gd name="connsiteY63" fmla="*/ 61896 h 794837"/>
                <a:gd name="connsiteX64" fmla="*/ 136187 w 958519"/>
                <a:gd name="connsiteY64" fmla="*/ 41639 h 794837"/>
                <a:gd name="connsiteX65" fmla="*/ 101198 w 958519"/>
                <a:gd name="connsiteY65" fmla="*/ 71564 h 794837"/>
                <a:gd name="connsiteX66" fmla="*/ 86465 w 958519"/>
                <a:gd name="connsiteY66" fmla="*/ 182979 h 794837"/>
                <a:gd name="connsiteX67" fmla="*/ 43188 w 958519"/>
                <a:gd name="connsiteY67" fmla="*/ 523209 h 794837"/>
                <a:gd name="connsiteX68" fmla="*/ 80020 w 958519"/>
                <a:gd name="connsiteY68" fmla="*/ 563723 h 794837"/>
                <a:gd name="connsiteX69" fmla="*/ 479180 w 958519"/>
                <a:gd name="connsiteY69" fmla="*/ 563723 h 794837"/>
                <a:gd name="connsiteX70" fmla="*/ 887546 w 958519"/>
                <a:gd name="connsiteY70" fmla="*/ 563263 h 794837"/>
                <a:gd name="connsiteX71" fmla="*/ 917932 w 958519"/>
                <a:gd name="connsiteY71" fmla="*/ 530115 h 794837"/>
                <a:gd name="connsiteX72" fmla="*/ 859462 w 958519"/>
                <a:gd name="connsiteY72" fmla="*/ 73406 h 794837"/>
                <a:gd name="connsiteX73" fmla="*/ 824012 w 958519"/>
                <a:gd name="connsiteY73" fmla="*/ 41639 h 794837"/>
                <a:gd name="connsiteX74" fmla="*/ 136187 w 958519"/>
                <a:gd name="connsiteY74" fmla="*/ 41639 h 794837"/>
                <a:gd name="connsiteX75" fmla="*/ 130202 w 958519"/>
                <a:gd name="connsiteY75" fmla="*/ 204 h 794837"/>
                <a:gd name="connsiteX76" fmla="*/ 342903 w 958519"/>
                <a:gd name="connsiteY76" fmla="*/ 204 h 794837"/>
                <a:gd name="connsiteX77" fmla="*/ 819408 w 958519"/>
                <a:gd name="connsiteY77" fmla="*/ 204 h 794837"/>
                <a:gd name="connsiteX78" fmla="*/ 899976 w 958519"/>
                <a:gd name="connsiteY78" fmla="*/ 71564 h 794837"/>
                <a:gd name="connsiteX79" fmla="*/ 957986 w 958519"/>
                <a:gd name="connsiteY79" fmla="*/ 528272 h 794837"/>
                <a:gd name="connsiteX80" fmla="*/ 904120 w 958519"/>
                <a:gd name="connsiteY80" fmla="*/ 636003 h 794837"/>
                <a:gd name="connsiteX81" fmla="*/ 870051 w 958519"/>
                <a:gd name="connsiteY81" fmla="*/ 643369 h 794837"/>
                <a:gd name="connsiteX82" fmla="*/ 707533 w 958519"/>
                <a:gd name="connsiteY82" fmla="*/ 643369 h 794837"/>
                <a:gd name="connsiteX83" fmla="*/ 536728 w 958519"/>
                <a:gd name="connsiteY83" fmla="*/ 642909 h 794837"/>
                <a:gd name="connsiteX84" fmla="*/ 521995 w 958519"/>
                <a:gd name="connsiteY84" fmla="*/ 661325 h 794837"/>
                <a:gd name="connsiteX85" fmla="*/ 547317 w 958519"/>
                <a:gd name="connsiteY85" fmla="*/ 770898 h 794837"/>
                <a:gd name="connsiteX86" fmla="*/ 531203 w 958519"/>
                <a:gd name="connsiteY86" fmla="*/ 792996 h 794837"/>
                <a:gd name="connsiteX87" fmla="*/ 423932 w 958519"/>
                <a:gd name="connsiteY87" fmla="*/ 792536 h 794837"/>
                <a:gd name="connsiteX88" fmla="*/ 411962 w 958519"/>
                <a:gd name="connsiteY88" fmla="*/ 775502 h 794837"/>
                <a:gd name="connsiteX89" fmla="*/ 436823 w 958519"/>
                <a:gd name="connsiteY89" fmla="*/ 664087 h 794837"/>
                <a:gd name="connsiteX90" fmla="*/ 419789 w 958519"/>
                <a:gd name="connsiteY90" fmla="*/ 643369 h 794837"/>
                <a:gd name="connsiteX91" fmla="*/ 103039 w 958519"/>
                <a:gd name="connsiteY91" fmla="*/ 643369 h 794837"/>
                <a:gd name="connsiteX92" fmla="*/ 832 w 958519"/>
                <a:gd name="connsiteY92" fmla="*/ 528732 h 794837"/>
                <a:gd name="connsiteX93" fmla="*/ 60683 w 958519"/>
                <a:gd name="connsiteY93" fmla="*/ 59594 h 794837"/>
                <a:gd name="connsiteX94" fmla="*/ 130202 w 958519"/>
                <a:gd name="connsiteY94" fmla="*/ 204 h 794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958519" h="794837">
                  <a:moveTo>
                    <a:pt x="652747" y="294854"/>
                  </a:moveTo>
                  <a:cubicBezTo>
                    <a:pt x="717201" y="295314"/>
                    <a:pt x="781657" y="295314"/>
                    <a:pt x="846112" y="294854"/>
                  </a:cubicBezTo>
                  <a:cubicBezTo>
                    <a:pt x="859463" y="294854"/>
                    <a:pt x="864527" y="300379"/>
                    <a:pt x="866369" y="313270"/>
                  </a:cubicBezTo>
                  <a:cubicBezTo>
                    <a:pt x="874656" y="380026"/>
                    <a:pt x="883864" y="446783"/>
                    <a:pt x="892151" y="514000"/>
                  </a:cubicBezTo>
                  <a:cubicBezTo>
                    <a:pt x="894913" y="534257"/>
                    <a:pt x="885705" y="544846"/>
                    <a:pt x="864527" y="544846"/>
                  </a:cubicBezTo>
                  <a:cubicBezTo>
                    <a:pt x="831379" y="545767"/>
                    <a:pt x="797771" y="545307"/>
                    <a:pt x="764623" y="545307"/>
                  </a:cubicBezTo>
                  <a:cubicBezTo>
                    <a:pt x="731014" y="545307"/>
                    <a:pt x="697865" y="544846"/>
                    <a:pt x="664256" y="545307"/>
                  </a:cubicBezTo>
                  <a:cubicBezTo>
                    <a:pt x="650445" y="545307"/>
                    <a:pt x="645380" y="539782"/>
                    <a:pt x="644920" y="526431"/>
                  </a:cubicBezTo>
                  <a:lnTo>
                    <a:pt x="641880" y="465357"/>
                  </a:lnTo>
                  <a:lnTo>
                    <a:pt x="629441" y="467387"/>
                  </a:lnTo>
                  <a:lnTo>
                    <a:pt x="616525" y="466971"/>
                  </a:lnTo>
                  <a:lnTo>
                    <a:pt x="619140" y="519985"/>
                  </a:lnTo>
                  <a:cubicBezTo>
                    <a:pt x="620521" y="544386"/>
                    <a:pt x="618679" y="545767"/>
                    <a:pt x="594278" y="545767"/>
                  </a:cubicBezTo>
                  <a:cubicBezTo>
                    <a:pt x="556987" y="545306"/>
                    <a:pt x="519235" y="545306"/>
                    <a:pt x="481942" y="545306"/>
                  </a:cubicBezTo>
                  <a:cubicBezTo>
                    <a:pt x="444650" y="545306"/>
                    <a:pt x="406898" y="545306"/>
                    <a:pt x="369607" y="545306"/>
                  </a:cubicBezTo>
                  <a:cubicBezTo>
                    <a:pt x="346587" y="545306"/>
                    <a:pt x="344746" y="543925"/>
                    <a:pt x="345666" y="521826"/>
                  </a:cubicBezTo>
                  <a:cubicBezTo>
                    <a:pt x="348889" y="452307"/>
                    <a:pt x="352572" y="382788"/>
                    <a:pt x="355795" y="313269"/>
                  </a:cubicBezTo>
                  <a:cubicBezTo>
                    <a:pt x="356255" y="300839"/>
                    <a:pt x="361320" y="295314"/>
                    <a:pt x="374211" y="295775"/>
                  </a:cubicBezTo>
                  <a:cubicBezTo>
                    <a:pt x="446031" y="296235"/>
                    <a:pt x="518314" y="296235"/>
                    <a:pt x="590135" y="295775"/>
                  </a:cubicBezTo>
                  <a:cubicBezTo>
                    <a:pt x="603946" y="295775"/>
                    <a:pt x="608550" y="301760"/>
                    <a:pt x="609011" y="314651"/>
                  </a:cubicBezTo>
                  <a:lnTo>
                    <a:pt x="616342" y="463262"/>
                  </a:lnTo>
                  <a:lnTo>
                    <a:pt x="641779" y="463326"/>
                  </a:lnTo>
                  <a:lnTo>
                    <a:pt x="634331" y="313730"/>
                  </a:lnTo>
                  <a:cubicBezTo>
                    <a:pt x="633410" y="299918"/>
                    <a:pt x="638935" y="294854"/>
                    <a:pt x="652747" y="294854"/>
                  </a:cubicBezTo>
                  <a:close/>
                  <a:moveTo>
                    <a:pt x="115471" y="294854"/>
                  </a:moveTo>
                  <a:cubicBezTo>
                    <a:pt x="180386" y="295314"/>
                    <a:pt x="245762" y="295314"/>
                    <a:pt x="310677" y="294854"/>
                  </a:cubicBezTo>
                  <a:cubicBezTo>
                    <a:pt x="326331" y="294854"/>
                    <a:pt x="330934" y="300839"/>
                    <a:pt x="330474" y="316032"/>
                  </a:cubicBezTo>
                  <a:cubicBezTo>
                    <a:pt x="326791" y="383710"/>
                    <a:pt x="323568" y="451847"/>
                    <a:pt x="320346" y="519985"/>
                  </a:cubicBezTo>
                  <a:cubicBezTo>
                    <a:pt x="319425" y="543005"/>
                    <a:pt x="317583" y="545307"/>
                    <a:pt x="295024" y="545307"/>
                  </a:cubicBezTo>
                  <a:cubicBezTo>
                    <a:pt x="261876" y="545767"/>
                    <a:pt x="229187" y="545307"/>
                    <a:pt x="196499" y="545307"/>
                  </a:cubicBezTo>
                  <a:cubicBezTo>
                    <a:pt x="162891" y="545307"/>
                    <a:pt x="129743" y="545767"/>
                    <a:pt x="96134" y="545307"/>
                  </a:cubicBezTo>
                  <a:cubicBezTo>
                    <a:pt x="74496" y="545307"/>
                    <a:pt x="65288" y="535638"/>
                    <a:pt x="68050" y="514460"/>
                  </a:cubicBezTo>
                  <a:cubicBezTo>
                    <a:pt x="76337" y="448164"/>
                    <a:pt x="85545" y="381868"/>
                    <a:pt x="93832" y="315572"/>
                  </a:cubicBezTo>
                  <a:cubicBezTo>
                    <a:pt x="95674" y="301760"/>
                    <a:pt x="100278" y="294854"/>
                    <a:pt x="115471" y="294854"/>
                  </a:cubicBezTo>
                  <a:close/>
                  <a:moveTo>
                    <a:pt x="644460" y="61896"/>
                  </a:moveTo>
                  <a:cubicBezTo>
                    <a:pt x="697865" y="62357"/>
                    <a:pt x="750810" y="61896"/>
                    <a:pt x="804215" y="62357"/>
                  </a:cubicBezTo>
                  <a:cubicBezTo>
                    <a:pt x="826314" y="62357"/>
                    <a:pt x="833681" y="68802"/>
                    <a:pt x="836443" y="90901"/>
                  </a:cubicBezTo>
                  <a:cubicBezTo>
                    <a:pt x="843809" y="144306"/>
                    <a:pt x="850255" y="197713"/>
                    <a:pt x="857621" y="251118"/>
                  </a:cubicBezTo>
                  <a:cubicBezTo>
                    <a:pt x="859462" y="264009"/>
                    <a:pt x="853938" y="268153"/>
                    <a:pt x="841968" y="268153"/>
                  </a:cubicBezTo>
                  <a:cubicBezTo>
                    <a:pt x="810201" y="268153"/>
                    <a:pt x="777973" y="268153"/>
                    <a:pt x="745746" y="268153"/>
                  </a:cubicBezTo>
                  <a:cubicBezTo>
                    <a:pt x="713979" y="268153"/>
                    <a:pt x="682672" y="267692"/>
                    <a:pt x="650905" y="268153"/>
                  </a:cubicBezTo>
                  <a:cubicBezTo>
                    <a:pt x="637554" y="268153"/>
                    <a:pt x="631569" y="263088"/>
                    <a:pt x="631109" y="249737"/>
                  </a:cubicBezTo>
                  <a:cubicBezTo>
                    <a:pt x="628807" y="194030"/>
                    <a:pt x="626505" y="138782"/>
                    <a:pt x="623282" y="83074"/>
                  </a:cubicBezTo>
                  <a:cubicBezTo>
                    <a:pt x="622361" y="66500"/>
                    <a:pt x="628807" y="61436"/>
                    <a:pt x="644460" y="61896"/>
                  </a:cubicBezTo>
                  <a:close/>
                  <a:moveTo>
                    <a:pt x="390324" y="61896"/>
                  </a:moveTo>
                  <a:cubicBezTo>
                    <a:pt x="452016" y="62817"/>
                    <a:pt x="513249" y="62817"/>
                    <a:pt x="574941" y="61896"/>
                  </a:cubicBezTo>
                  <a:cubicBezTo>
                    <a:pt x="591055" y="61896"/>
                    <a:pt x="597040" y="67881"/>
                    <a:pt x="597500" y="83074"/>
                  </a:cubicBezTo>
                  <a:cubicBezTo>
                    <a:pt x="599802" y="137861"/>
                    <a:pt x="602564" y="193109"/>
                    <a:pt x="605327" y="247895"/>
                  </a:cubicBezTo>
                  <a:cubicBezTo>
                    <a:pt x="606247" y="263549"/>
                    <a:pt x="599802" y="268152"/>
                    <a:pt x="584609" y="268152"/>
                  </a:cubicBezTo>
                  <a:cubicBezTo>
                    <a:pt x="551461" y="267692"/>
                    <a:pt x="517392" y="268152"/>
                    <a:pt x="483323" y="268152"/>
                  </a:cubicBezTo>
                  <a:cubicBezTo>
                    <a:pt x="448333" y="268152"/>
                    <a:pt x="412883" y="267692"/>
                    <a:pt x="377894" y="268152"/>
                  </a:cubicBezTo>
                  <a:cubicBezTo>
                    <a:pt x="364082" y="268152"/>
                    <a:pt x="358557" y="263088"/>
                    <a:pt x="359478" y="249276"/>
                  </a:cubicBezTo>
                  <a:cubicBezTo>
                    <a:pt x="362240" y="193569"/>
                    <a:pt x="365003" y="138321"/>
                    <a:pt x="367305" y="82614"/>
                  </a:cubicBezTo>
                  <a:cubicBezTo>
                    <a:pt x="367765" y="66961"/>
                    <a:pt x="374671" y="61436"/>
                    <a:pt x="390324" y="61896"/>
                  </a:cubicBezTo>
                  <a:close/>
                  <a:moveTo>
                    <a:pt x="152302" y="61896"/>
                  </a:moveTo>
                  <a:cubicBezTo>
                    <a:pt x="209851" y="61896"/>
                    <a:pt x="266939" y="61896"/>
                    <a:pt x="324488" y="61896"/>
                  </a:cubicBezTo>
                  <a:cubicBezTo>
                    <a:pt x="337379" y="61896"/>
                    <a:pt x="342443" y="67881"/>
                    <a:pt x="341522" y="80312"/>
                  </a:cubicBezTo>
                  <a:cubicBezTo>
                    <a:pt x="338760" y="136940"/>
                    <a:pt x="335998" y="193569"/>
                    <a:pt x="333696" y="250197"/>
                  </a:cubicBezTo>
                  <a:cubicBezTo>
                    <a:pt x="333235" y="262627"/>
                    <a:pt x="327711" y="267692"/>
                    <a:pt x="314820" y="267692"/>
                  </a:cubicBezTo>
                  <a:cubicBezTo>
                    <a:pt x="282592" y="268152"/>
                    <a:pt x="249905" y="268152"/>
                    <a:pt x="216757" y="268152"/>
                  </a:cubicBezTo>
                  <a:cubicBezTo>
                    <a:pt x="184990" y="268152"/>
                    <a:pt x="153683" y="267692"/>
                    <a:pt x="121916" y="268152"/>
                  </a:cubicBezTo>
                  <a:cubicBezTo>
                    <a:pt x="106723" y="268613"/>
                    <a:pt x="100738" y="263088"/>
                    <a:pt x="102580" y="247435"/>
                  </a:cubicBezTo>
                  <a:cubicBezTo>
                    <a:pt x="109946" y="194029"/>
                    <a:pt x="116852" y="140623"/>
                    <a:pt x="123758" y="87217"/>
                  </a:cubicBezTo>
                  <a:cubicBezTo>
                    <a:pt x="126060" y="71104"/>
                    <a:pt x="135267" y="61896"/>
                    <a:pt x="152302" y="61896"/>
                  </a:cubicBezTo>
                  <a:close/>
                  <a:moveTo>
                    <a:pt x="136187" y="41639"/>
                  </a:moveTo>
                  <a:cubicBezTo>
                    <a:pt x="112247" y="41639"/>
                    <a:pt x="104420" y="48084"/>
                    <a:pt x="101198" y="71564"/>
                  </a:cubicBezTo>
                  <a:cubicBezTo>
                    <a:pt x="95673" y="108396"/>
                    <a:pt x="91069" y="145687"/>
                    <a:pt x="86465" y="182979"/>
                  </a:cubicBezTo>
                  <a:cubicBezTo>
                    <a:pt x="72193" y="296696"/>
                    <a:pt x="57461" y="409953"/>
                    <a:pt x="43188" y="523209"/>
                  </a:cubicBezTo>
                  <a:cubicBezTo>
                    <a:pt x="38584" y="556817"/>
                    <a:pt x="45951" y="563723"/>
                    <a:pt x="80020" y="563723"/>
                  </a:cubicBezTo>
                  <a:cubicBezTo>
                    <a:pt x="213073" y="563723"/>
                    <a:pt x="346125" y="563723"/>
                    <a:pt x="479180" y="563723"/>
                  </a:cubicBezTo>
                  <a:cubicBezTo>
                    <a:pt x="615455" y="563723"/>
                    <a:pt x="751270" y="563723"/>
                    <a:pt x="887546" y="563263"/>
                  </a:cubicBezTo>
                  <a:cubicBezTo>
                    <a:pt x="912407" y="563263"/>
                    <a:pt x="921155" y="554055"/>
                    <a:pt x="917932" y="530115"/>
                  </a:cubicBezTo>
                  <a:cubicBezTo>
                    <a:pt x="898595" y="377725"/>
                    <a:pt x="878799" y="225795"/>
                    <a:pt x="859462" y="73406"/>
                  </a:cubicBezTo>
                  <a:cubicBezTo>
                    <a:pt x="856240" y="49005"/>
                    <a:pt x="848413" y="41639"/>
                    <a:pt x="824012" y="41639"/>
                  </a:cubicBezTo>
                  <a:cubicBezTo>
                    <a:pt x="594738" y="41639"/>
                    <a:pt x="365463" y="41639"/>
                    <a:pt x="136187" y="41639"/>
                  </a:cubicBezTo>
                  <a:close/>
                  <a:moveTo>
                    <a:pt x="130202" y="204"/>
                  </a:moveTo>
                  <a:cubicBezTo>
                    <a:pt x="201102" y="-257"/>
                    <a:pt x="272002" y="204"/>
                    <a:pt x="342903" y="204"/>
                  </a:cubicBezTo>
                  <a:cubicBezTo>
                    <a:pt x="501738" y="204"/>
                    <a:pt x="660573" y="204"/>
                    <a:pt x="819408" y="204"/>
                  </a:cubicBezTo>
                  <a:cubicBezTo>
                    <a:pt x="869130" y="204"/>
                    <a:pt x="893991" y="22302"/>
                    <a:pt x="899976" y="71564"/>
                  </a:cubicBezTo>
                  <a:cubicBezTo>
                    <a:pt x="919313" y="223954"/>
                    <a:pt x="938649" y="376343"/>
                    <a:pt x="957986" y="528272"/>
                  </a:cubicBezTo>
                  <a:cubicBezTo>
                    <a:pt x="962590" y="566024"/>
                    <a:pt x="936808" y="617588"/>
                    <a:pt x="904120" y="636003"/>
                  </a:cubicBezTo>
                  <a:cubicBezTo>
                    <a:pt x="893531" y="641988"/>
                    <a:pt x="882021" y="643369"/>
                    <a:pt x="870051" y="643369"/>
                  </a:cubicBezTo>
                  <a:cubicBezTo>
                    <a:pt x="816646" y="643369"/>
                    <a:pt x="761859" y="643369"/>
                    <a:pt x="707533" y="643369"/>
                  </a:cubicBezTo>
                  <a:cubicBezTo>
                    <a:pt x="650445" y="643369"/>
                    <a:pt x="593817" y="643830"/>
                    <a:pt x="536728" y="642909"/>
                  </a:cubicBezTo>
                  <a:cubicBezTo>
                    <a:pt x="521995" y="642909"/>
                    <a:pt x="518312" y="647053"/>
                    <a:pt x="521995" y="661325"/>
                  </a:cubicBezTo>
                  <a:cubicBezTo>
                    <a:pt x="530743" y="697696"/>
                    <a:pt x="538109" y="734527"/>
                    <a:pt x="547317" y="770898"/>
                  </a:cubicBezTo>
                  <a:cubicBezTo>
                    <a:pt x="551461" y="786551"/>
                    <a:pt x="546857" y="792076"/>
                    <a:pt x="531203" y="792996"/>
                  </a:cubicBezTo>
                  <a:cubicBezTo>
                    <a:pt x="495293" y="795298"/>
                    <a:pt x="459843" y="795759"/>
                    <a:pt x="423932" y="792536"/>
                  </a:cubicBezTo>
                  <a:cubicBezTo>
                    <a:pt x="411502" y="791615"/>
                    <a:pt x="409200" y="786551"/>
                    <a:pt x="411962" y="775502"/>
                  </a:cubicBezTo>
                  <a:cubicBezTo>
                    <a:pt x="420709" y="738210"/>
                    <a:pt x="428536" y="701379"/>
                    <a:pt x="436823" y="664087"/>
                  </a:cubicBezTo>
                  <a:cubicBezTo>
                    <a:pt x="441427" y="644290"/>
                    <a:pt x="440506" y="643369"/>
                    <a:pt x="419789" y="643369"/>
                  </a:cubicBezTo>
                  <a:cubicBezTo>
                    <a:pt x="314358" y="643369"/>
                    <a:pt x="208929" y="643369"/>
                    <a:pt x="103039" y="643369"/>
                  </a:cubicBezTo>
                  <a:cubicBezTo>
                    <a:pt x="41347" y="643369"/>
                    <a:pt x="-6994" y="589964"/>
                    <a:pt x="832" y="528732"/>
                  </a:cubicBezTo>
                  <a:cubicBezTo>
                    <a:pt x="20168" y="372199"/>
                    <a:pt x="40426" y="216127"/>
                    <a:pt x="60683" y="59594"/>
                  </a:cubicBezTo>
                  <a:cubicBezTo>
                    <a:pt x="65287" y="24144"/>
                    <a:pt x="93371" y="664"/>
                    <a:pt x="130202" y="204"/>
                  </a:cubicBezTo>
                  <a:close/>
                </a:path>
              </a:pathLst>
            </a:custGeom>
            <a:solidFill>
              <a:srgbClr val="5CBE7A"/>
            </a:solidFill>
            <a:ln w="459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cs"/>
              </a:endParaRPr>
            </a:p>
          </p:txBody>
        </p:sp>
        <p:sp>
          <p:nvSpPr>
            <p:cNvPr id="25" name="Freeform: Shape 24">
              <a:extLst>
                <a:ext uri="{FF2B5EF4-FFF2-40B4-BE49-F238E27FC236}">
                  <a16:creationId xmlns:a16="http://schemas.microsoft.com/office/drawing/2014/main" id="{47BB2CDB-41FA-0E99-C6E9-BCF2F1E1D320}"/>
                </a:ext>
              </a:extLst>
            </p:cNvPr>
            <p:cNvSpPr/>
            <p:nvPr/>
          </p:nvSpPr>
          <p:spPr>
            <a:xfrm>
              <a:off x="3610202" y="4506062"/>
              <a:ext cx="369265" cy="306207"/>
            </a:xfrm>
            <a:custGeom>
              <a:avLst/>
              <a:gdLst>
                <a:gd name="connsiteX0" fmla="*/ 652747 w 958519"/>
                <a:gd name="connsiteY0" fmla="*/ 294854 h 794837"/>
                <a:gd name="connsiteX1" fmla="*/ 846112 w 958519"/>
                <a:gd name="connsiteY1" fmla="*/ 294854 h 794837"/>
                <a:gd name="connsiteX2" fmla="*/ 866369 w 958519"/>
                <a:gd name="connsiteY2" fmla="*/ 313270 h 794837"/>
                <a:gd name="connsiteX3" fmla="*/ 892151 w 958519"/>
                <a:gd name="connsiteY3" fmla="*/ 514000 h 794837"/>
                <a:gd name="connsiteX4" fmla="*/ 864527 w 958519"/>
                <a:gd name="connsiteY4" fmla="*/ 544846 h 794837"/>
                <a:gd name="connsiteX5" fmla="*/ 764623 w 958519"/>
                <a:gd name="connsiteY5" fmla="*/ 545307 h 794837"/>
                <a:gd name="connsiteX6" fmla="*/ 664256 w 958519"/>
                <a:gd name="connsiteY6" fmla="*/ 545307 h 794837"/>
                <a:gd name="connsiteX7" fmla="*/ 644920 w 958519"/>
                <a:gd name="connsiteY7" fmla="*/ 526431 h 794837"/>
                <a:gd name="connsiteX8" fmla="*/ 641880 w 958519"/>
                <a:gd name="connsiteY8" fmla="*/ 465357 h 794837"/>
                <a:gd name="connsiteX9" fmla="*/ 629441 w 958519"/>
                <a:gd name="connsiteY9" fmla="*/ 467387 h 794837"/>
                <a:gd name="connsiteX10" fmla="*/ 616525 w 958519"/>
                <a:gd name="connsiteY10" fmla="*/ 466971 h 794837"/>
                <a:gd name="connsiteX11" fmla="*/ 619140 w 958519"/>
                <a:gd name="connsiteY11" fmla="*/ 519985 h 794837"/>
                <a:gd name="connsiteX12" fmla="*/ 594278 w 958519"/>
                <a:gd name="connsiteY12" fmla="*/ 545767 h 794837"/>
                <a:gd name="connsiteX13" fmla="*/ 481942 w 958519"/>
                <a:gd name="connsiteY13" fmla="*/ 545306 h 794837"/>
                <a:gd name="connsiteX14" fmla="*/ 369607 w 958519"/>
                <a:gd name="connsiteY14" fmla="*/ 545306 h 794837"/>
                <a:gd name="connsiteX15" fmla="*/ 345666 w 958519"/>
                <a:gd name="connsiteY15" fmla="*/ 521826 h 794837"/>
                <a:gd name="connsiteX16" fmla="*/ 355795 w 958519"/>
                <a:gd name="connsiteY16" fmla="*/ 313269 h 794837"/>
                <a:gd name="connsiteX17" fmla="*/ 374211 w 958519"/>
                <a:gd name="connsiteY17" fmla="*/ 295775 h 794837"/>
                <a:gd name="connsiteX18" fmla="*/ 590135 w 958519"/>
                <a:gd name="connsiteY18" fmla="*/ 295775 h 794837"/>
                <a:gd name="connsiteX19" fmla="*/ 609011 w 958519"/>
                <a:gd name="connsiteY19" fmla="*/ 314651 h 794837"/>
                <a:gd name="connsiteX20" fmla="*/ 616342 w 958519"/>
                <a:gd name="connsiteY20" fmla="*/ 463262 h 794837"/>
                <a:gd name="connsiteX21" fmla="*/ 641779 w 958519"/>
                <a:gd name="connsiteY21" fmla="*/ 463326 h 794837"/>
                <a:gd name="connsiteX22" fmla="*/ 634331 w 958519"/>
                <a:gd name="connsiteY22" fmla="*/ 313730 h 794837"/>
                <a:gd name="connsiteX23" fmla="*/ 652747 w 958519"/>
                <a:gd name="connsiteY23" fmla="*/ 294854 h 794837"/>
                <a:gd name="connsiteX24" fmla="*/ 115471 w 958519"/>
                <a:gd name="connsiteY24" fmla="*/ 294854 h 794837"/>
                <a:gd name="connsiteX25" fmla="*/ 310677 w 958519"/>
                <a:gd name="connsiteY25" fmla="*/ 294854 h 794837"/>
                <a:gd name="connsiteX26" fmla="*/ 330474 w 958519"/>
                <a:gd name="connsiteY26" fmla="*/ 316032 h 794837"/>
                <a:gd name="connsiteX27" fmla="*/ 320346 w 958519"/>
                <a:gd name="connsiteY27" fmla="*/ 519985 h 794837"/>
                <a:gd name="connsiteX28" fmla="*/ 295024 w 958519"/>
                <a:gd name="connsiteY28" fmla="*/ 545307 h 794837"/>
                <a:gd name="connsiteX29" fmla="*/ 196499 w 958519"/>
                <a:gd name="connsiteY29" fmla="*/ 545307 h 794837"/>
                <a:gd name="connsiteX30" fmla="*/ 96134 w 958519"/>
                <a:gd name="connsiteY30" fmla="*/ 545307 h 794837"/>
                <a:gd name="connsiteX31" fmla="*/ 68050 w 958519"/>
                <a:gd name="connsiteY31" fmla="*/ 514460 h 794837"/>
                <a:gd name="connsiteX32" fmla="*/ 93832 w 958519"/>
                <a:gd name="connsiteY32" fmla="*/ 315572 h 794837"/>
                <a:gd name="connsiteX33" fmla="*/ 115471 w 958519"/>
                <a:gd name="connsiteY33" fmla="*/ 294854 h 794837"/>
                <a:gd name="connsiteX34" fmla="*/ 644460 w 958519"/>
                <a:gd name="connsiteY34" fmla="*/ 61896 h 794837"/>
                <a:gd name="connsiteX35" fmla="*/ 804215 w 958519"/>
                <a:gd name="connsiteY35" fmla="*/ 62357 h 794837"/>
                <a:gd name="connsiteX36" fmla="*/ 836443 w 958519"/>
                <a:gd name="connsiteY36" fmla="*/ 90901 h 794837"/>
                <a:gd name="connsiteX37" fmla="*/ 857621 w 958519"/>
                <a:gd name="connsiteY37" fmla="*/ 251118 h 794837"/>
                <a:gd name="connsiteX38" fmla="*/ 841968 w 958519"/>
                <a:gd name="connsiteY38" fmla="*/ 268153 h 794837"/>
                <a:gd name="connsiteX39" fmla="*/ 745746 w 958519"/>
                <a:gd name="connsiteY39" fmla="*/ 268153 h 794837"/>
                <a:gd name="connsiteX40" fmla="*/ 650905 w 958519"/>
                <a:gd name="connsiteY40" fmla="*/ 268153 h 794837"/>
                <a:gd name="connsiteX41" fmla="*/ 631109 w 958519"/>
                <a:gd name="connsiteY41" fmla="*/ 249737 h 794837"/>
                <a:gd name="connsiteX42" fmla="*/ 623282 w 958519"/>
                <a:gd name="connsiteY42" fmla="*/ 83074 h 794837"/>
                <a:gd name="connsiteX43" fmla="*/ 644460 w 958519"/>
                <a:gd name="connsiteY43" fmla="*/ 61896 h 794837"/>
                <a:gd name="connsiteX44" fmla="*/ 390324 w 958519"/>
                <a:gd name="connsiteY44" fmla="*/ 61896 h 794837"/>
                <a:gd name="connsiteX45" fmla="*/ 574941 w 958519"/>
                <a:gd name="connsiteY45" fmla="*/ 61896 h 794837"/>
                <a:gd name="connsiteX46" fmla="*/ 597500 w 958519"/>
                <a:gd name="connsiteY46" fmla="*/ 83074 h 794837"/>
                <a:gd name="connsiteX47" fmla="*/ 605327 w 958519"/>
                <a:gd name="connsiteY47" fmla="*/ 247895 h 794837"/>
                <a:gd name="connsiteX48" fmla="*/ 584609 w 958519"/>
                <a:gd name="connsiteY48" fmla="*/ 268152 h 794837"/>
                <a:gd name="connsiteX49" fmla="*/ 483323 w 958519"/>
                <a:gd name="connsiteY49" fmla="*/ 268152 h 794837"/>
                <a:gd name="connsiteX50" fmla="*/ 377894 w 958519"/>
                <a:gd name="connsiteY50" fmla="*/ 268152 h 794837"/>
                <a:gd name="connsiteX51" fmla="*/ 359478 w 958519"/>
                <a:gd name="connsiteY51" fmla="*/ 249276 h 794837"/>
                <a:gd name="connsiteX52" fmla="*/ 367305 w 958519"/>
                <a:gd name="connsiteY52" fmla="*/ 82614 h 794837"/>
                <a:gd name="connsiteX53" fmla="*/ 390324 w 958519"/>
                <a:gd name="connsiteY53" fmla="*/ 61896 h 794837"/>
                <a:gd name="connsiteX54" fmla="*/ 152302 w 958519"/>
                <a:gd name="connsiteY54" fmla="*/ 61896 h 794837"/>
                <a:gd name="connsiteX55" fmla="*/ 324488 w 958519"/>
                <a:gd name="connsiteY55" fmla="*/ 61896 h 794837"/>
                <a:gd name="connsiteX56" fmla="*/ 341522 w 958519"/>
                <a:gd name="connsiteY56" fmla="*/ 80312 h 794837"/>
                <a:gd name="connsiteX57" fmla="*/ 333696 w 958519"/>
                <a:gd name="connsiteY57" fmla="*/ 250197 h 794837"/>
                <a:gd name="connsiteX58" fmla="*/ 314820 w 958519"/>
                <a:gd name="connsiteY58" fmla="*/ 267692 h 794837"/>
                <a:gd name="connsiteX59" fmla="*/ 216757 w 958519"/>
                <a:gd name="connsiteY59" fmla="*/ 268152 h 794837"/>
                <a:gd name="connsiteX60" fmla="*/ 121916 w 958519"/>
                <a:gd name="connsiteY60" fmla="*/ 268152 h 794837"/>
                <a:gd name="connsiteX61" fmla="*/ 102580 w 958519"/>
                <a:gd name="connsiteY61" fmla="*/ 247435 h 794837"/>
                <a:gd name="connsiteX62" fmla="*/ 123758 w 958519"/>
                <a:gd name="connsiteY62" fmla="*/ 87217 h 794837"/>
                <a:gd name="connsiteX63" fmla="*/ 152302 w 958519"/>
                <a:gd name="connsiteY63" fmla="*/ 61896 h 794837"/>
                <a:gd name="connsiteX64" fmla="*/ 136187 w 958519"/>
                <a:gd name="connsiteY64" fmla="*/ 41639 h 794837"/>
                <a:gd name="connsiteX65" fmla="*/ 101198 w 958519"/>
                <a:gd name="connsiteY65" fmla="*/ 71564 h 794837"/>
                <a:gd name="connsiteX66" fmla="*/ 86465 w 958519"/>
                <a:gd name="connsiteY66" fmla="*/ 182979 h 794837"/>
                <a:gd name="connsiteX67" fmla="*/ 43188 w 958519"/>
                <a:gd name="connsiteY67" fmla="*/ 523209 h 794837"/>
                <a:gd name="connsiteX68" fmla="*/ 80020 w 958519"/>
                <a:gd name="connsiteY68" fmla="*/ 563723 h 794837"/>
                <a:gd name="connsiteX69" fmla="*/ 479180 w 958519"/>
                <a:gd name="connsiteY69" fmla="*/ 563723 h 794837"/>
                <a:gd name="connsiteX70" fmla="*/ 887546 w 958519"/>
                <a:gd name="connsiteY70" fmla="*/ 563263 h 794837"/>
                <a:gd name="connsiteX71" fmla="*/ 917932 w 958519"/>
                <a:gd name="connsiteY71" fmla="*/ 530115 h 794837"/>
                <a:gd name="connsiteX72" fmla="*/ 859462 w 958519"/>
                <a:gd name="connsiteY72" fmla="*/ 73406 h 794837"/>
                <a:gd name="connsiteX73" fmla="*/ 824012 w 958519"/>
                <a:gd name="connsiteY73" fmla="*/ 41639 h 794837"/>
                <a:gd name="connsiteX74" fmla="*/ 136187 w 958519"/>
                <a:gd name="connsiteY74" fmla="*/ 41639 h 794837"/>
                <a:gd name="connsiteX75" fmla="*/ 130202 w 958519"/>
                <a:gd name="connsiteY75" fmla="*/ 204 h 794837"/>
                <a:gd name="connsiteX76" fmla="*/ 342903 w 958519"/>
                <a:gd name="connsiteY76" fmla="*/ 204 h 794837"/>
                <a:gd name="connsiteX77" fmla="*/ 819408 w 958519"/>
                <a:gd name="connsiteY77" fmla="*/ 204 h 794837"/>
                <a:gd name="connsiteX78" fmla="*/ 899976 w 958519"/>
                <a:gd name="connsiteY78" fmla="*/ 71564 h 794837"/>
                <a:gd name="connsiteX79" fmla="*/ 957986 w 958519"/>
                <a:gd name="connsiteY79" fmla="*/ 528272 h 794837"/>
                <a:gd name="connsiteX80" fmla="*/ 904120 w 958519"/>
                <a:gd name="connsiteY80" fmla="*/ 636003 h 794837"/>
                <a:gd name="connsiteX81" fmla="*/ 870051 w 958519"/>
                <a:gd name="connsiteY81" fmla="*/ 643369 h 794837"/>
                <a:gd name="connsiteX82" fmla="*/ 707533 w 958519"/>
                <a:gd name="connsiteY82" fmla="*/ 643369 h 794837"/>
                <a:gd name="connsiteX83" fmla="*/ 536728 w 958519"/>
                <a:gd name="connsiteY83" fmla="*/ 642909 h 794837"/>
                <a:gd name="connsiteX84" fmla="*/ 521995 w 958519"/>
                <a:gd name="connsiteY84" fmla="*/ 661325 h 794837"/>
                <a:gd name="connsiteX85" fmla="*/ 547317 w 958519"/>
                <a:gd name="connsiteY85" fmla="*/ 770898 h 794837"/>
                <a:gd name="connsiteX86" fmla="*/ 531203 w 958519"/>
                <a:gd name="connsiteY86" fmla="*/ 792996 h 794837"/>
                <a:gd name="connsiteX87" fmla="*/ 423932 w 958519"/>
                <a:gd name="connsiteY87" fmla="*/ 792536 h 794837"/>
                <a:gd name="connsiteX88" fmla="*/ 411962 w 958519"/>
                <a:gd name="connsiteY88" fmla="*/ 775502 h 794837"/>
                <a:gd name="connsiteX89" fmla="*/ 436823 w 958519"/>
                <a:gd name="connsiteY89" fmla="*/ 664087 h 794837"/>
                <a:gd name="connsiteX90" fmla="*/ 419789 w 958519"/>
                <a:gd name="connsiteY90" fmla="*/ 643369 h 794837"/>
                <a:gd name="connsiteX91" fmla="*/ 103039 w 958519"/>
                <a:gd name="connsiteY91" fmla="*/ 643369 h 794837"/>
                <a:gd name="connsiteX92" fmla="*/ 832 w 958519"/>
                <a:gd name="connsiteY92" fmla="*/ 528732 h 794837"/>
                <a:gd name="connsiteX93" fmla="*/ 60683 w 958519"/>
                <a:gd name="connsiteY93" fmla="*/ 59594 h 794837"/>
                <a:gd name="connsiteX94" fmla="*/ 130202 w 958519"/>
                <a:gd name="connsiteY94" fmla="*/ 204 h 794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958519" h="794837">
                  <a:moveTo>
                    <a:pt x="652747" y="294854"/>
                  </a:moveTo>
                  <a:cubicBezTo>
                    <a:pt x="717201" y="295314"/>
                    <a:pt x="781657" y="295314"/>
                    <a:pt x="846112" y="294854"/>
                  </a:cubicBezTo>
                  <a:cubicBezTo>
                    <a:pt x="859463" y="294854"/>
                    <a:pt x="864527" y="300379"/>
                    <a:pt x="866369" y="313270"/>
                  </a:cubicBezTo>
                  <a:cubicBezTo>
                    <a:pt x="874656" y="380026"/>
                    <a:pt x="883864" y="446783"/>
                    <a:pt x="892151" y="514000"/>
                  </a:cubicBezTo>
                  <a:cubicBezTo>
                    <a:pt x="894913" y="534257"/>
                    <a:pt x="885705" y="544846"/>
                    <a:pt x="864527" y="544846"/>
                  </a:cubicBezTo>
                  <a:cubicBezTo>
                    <a:pt x="831379" y="545767"/>
                    <a:pt x="797771" y="545307"/>
                    <a:pt x="764623" y="545307"/>
                  </a:cubicBezTo>
                  <a:cubicBezTo>
                    <a:pt x="731014" y="545307"/>
                    <a:pt x="697865" y="544846"/>
                    <a:pt x="664256" y="545307"/>
                  </a:cubicBezTo>
                  <a:cubicBezTo>
                    <a:pt x="650445" y="545307"/>
                    <a:pt x="645380" y="539782"/>
                    <a:pt x="644920" y="526431"/>
                  </a:cubicBezTo>
                  <a:lnTo>
                    <a:pt x="641880" y="465357"/>
                  </a:lnTo>
                  <a:lnTo>
                    <a:pt x="629441" y="467387"/>
                  </a:lnTo>
                  <a:lnTo>
                    <a:pt x="616525" y="466971"/>
                  </a:lnTo>
                  <a:lnTo>
                    <a:pt x="619140" y="519985"/>
                  </a:lnTo>
                  <a:cubicBezTo>
                    <a:pt x="620521" y="544386"/>
                    <a:pt x="618679" y="545767"/>
                    <a:pt x="594278" y="545767"/>
                  </a:cubicBezTo>
                  <a:cubicBezTo>
                    <a:pt x="556987" y="545306"/>
                    <a:pt x="519235" y="545306"/>
                    <a:pt x="481942" y="545306"/>
                  </a:cubicBezTo>
                  <a:cubicBezTo>
                    <a:pt x="444650" y="545306"/>
                    <a:pt x="406898" y="545306"/>
                    <a:pt x="369607" y="545306"/>
                  </a:cubicBezTo>
                  <a:cubicBezTo>
                    <a:pt x="346587" y="545306"/>
                    <a:pt x="344746" y="543925"/>
                    <a:pt x="345666" y="521826"/>
                  </a:cubicBezTo>
                  <a:cubicBezTo>
                    <a:pt x="348889" y="452307"/>
                    <a:pt x="352572" y="382788"/>
                    <a:pt x="355795" y="313269"/>
                  </a:cubicBezTo>
                  <a:cubicBezTo>
                    <a:pt x="356255" y="300839"/>
                    <a:pt x="361320" y="295314"/>
                    <a:pt x="374211" y="295775"/>
                  </a:cubicBezTo>
                  <a:cubicBezTo>
                    <a:pt x="446031" y="296235"/>
                    <a:pt x="518314" y="296235"/>
                    <a:pt x="590135" y="295775"/>
                  </a:cubicBezTo>
                  <a:cubicBezTo>
                    <a:pt x="603946" y="295775"/>
                    <a:pt x="608550" y="301760"/>
                    <a:pt x="609011" y="314651"/>
                  </a:cubicBezTo>
                  <a:lnTo>
                    <a:pt x="616342" y="463262"/>
                  </a:lnTo>
                  <a:lnTo>
                    <a:pt x="641779" y="463326"/>
                  </a:lnTo>
                  <a:lnTo>
                    <a:pt x="634331" y="313730"/>
                  </a:lnTo>
                  <a:cubicBezTo>
                    <a:pt x="633410" y="299918"/>
                    <a:pt x="638935" y="294854"/>
                    <a:pt x="652747" y="294854"/>
                  </a:cubicBezTo>
                  <a:close/>
                  <a:moveTo>
                    <a:pt x="115471" y="294854"/>
                  </a:moveTo>
                  <a:cubicBezTo>
                    <a:pt x="180386" y="295314"/>
                    <a:pt x="245762" y="295314"/>
                    <a:pt x="310677" y="294854"/>
                  </a:cubicBezTo>
                  <a:cubicBezTo>
                    <a:pt x="326331" y="294854"/>
                    <a:pt x="330934" y="300839"/>
                    <a:pt x="330474" y="316032"/>
                  </a:cubicBezTo>
                  <a:cubicBezTo>
                    <a:pt x="326791" y="383710"/>
                    <a:pt x="323568" y="451847"/>
                    <a:pt x="320346" y="519985"/>
                  </a:cubicBezTo>
                  <a:cubicBezTo>
                    <a:pt x="319425" y="543005"/>
                    <a:pt x="317583" y="545307"/>
                    <a:pt x="295024" y="545307"/>
                  </a:cubicBezTo>
                  <a:cubicBezTo>
                    <a:pt x="261876" y="545767"/>
                    <a:pt x="229187" y="545307"/>
                    <a:pt x="196499" y="545307"/>
                  </a:cubicBezTo>
                  <a:cubicBezTo>
                    <a:pt x="162891" y="545307"/>
                    <a:pt x="129743" y="545767"/>
                    <a:pt x="96134" y="545307"/>
                  </a:cubicBezTo>
                  <a:cubicBezTo>
                    <a:pt x="74496" y="545307"/>
                    <a:pt x="65288" y="535638"/>
                    <a:pt x="68050" y="514460"/>
                  </a:cubicBezTo>
                  <a:cubicBezTo>
                    <a:pt x="76337" y="448164"/>
                    <a:pt x="85545" y="381868"/>
                    <a:pt x="93832" y="315572"/>
                  </a:cubicBezTo>
                  <a:cubicBezTo>
                    <a:pt x="95674" y="301760"/>
                    <a:pt x="100278" y="294854"/>
                    <a:pt x="115471" y="294854"/>
                  </a:cubicBezTo>
                  <a:close/>
                  <a:moveTo>
                    <a:pt x="644460" y="61896"/>
                  </a:moveTo>
                  <a:cubicBezTo>
                    <a:pt x="697865" y="62357"/>
                    <a:pt x="750810" y="61896"/>
                    <a:pt x="804215" y="62357"/>
                  </a:cubicBezTo>
                  <a:cubicBezTo>
                    <a:pt x="826314" y="62357"/>
                    <a:pt x="833681" y="68802"/>
                    <a:pt x="836443" y="90901"/>
                  </a:cubicBezTo>
                  <a:cubicBezTo>
                    <a:pt x="843809" y="144306"/>
                    <a:pt x="850255" y="197713"/>
                    <a:pt x="857621" y="251118"/>
                  </a:cubicBezTo>
                  <a:cubicBezTo>
                    <a:pt x="859462" y="264009"/>
                    <a:pt x="853938" y="268153"/>
                    <a:pt x="841968" y="268153"/>
                  </a:cubicBezTo>
                  <a:cubicBezTo>
                    <a:pt x="810201" y="268153"/>
                    <a:pt x="777973" y="268153"/>
                    <a:pt x="745746" y="268153"/>
                  </a:cubicBezTo>
                  <a:cubicBezTo>
                    <a:pt x="713979" y="268153"/>
                    <a:pt x="682672" y="267692"/>
                    <a:pt x="650905" y="268153"/>
                  </a:cubicBezTo>
                  <a:cubicBezTo>
                    <a:pt x="637554" y="268153"/>
                    <a:pt x="631569" y="263088"/>
                    <a:pt x="631109" y="249737"/>
                  </a:cubicBezTo>
                  <a:cubicBezTo>
                    <a:pt x="628807" y="194030"/>
                    <a:pt x="626505" y="138782"/>
                    <a:pt x="623282" y="83074"/>
                  </a:cubicBezTo>
                  <a:cubicBezTo>
                    <a:pt x="622361" y="66500"/>
                    <a:pt x="628807" y="61436"/>
                    <a:pt x="644460" y="61896"/>
                  </a:cubicBezTo>
                  <a:close/>
                  <a:moveTo>
                    <a:pt x="390324" y="61896"/>
                  </a:moveTo>
                  <a:cubicBezTo>
                    <a:pt x="452016" y="62817"/>
                    <a:pt x="513249" y="62817"/>
                    <a:pt x="574941" y="61896"/>
                  </a:cubicBezTo>
                  <a:cubicBezTo>
                    <a:pt x="591055" y="61896"/>
                    <a:pt x="597040" y="67881"/>
                    <a:pt x="597500" y="83074"/>
                  </a:cubicBezTo>
                  <a:cubicBezTo>
                    <a:pt x="599802" y="137861"/>
                    <a:pt x="602564" y="193109"/>
                    <a:pt x="605327" y="247895"/>
                  </a:cubicBezTo>
                  <a:cubicBezTo>
                    <a:pt x="606247" y="263549"/>
                    <a:pt x="599802" y="268152"/>
                    <a:pt x="584609" y="268152"/>
                  </a:cubicBezTo>
                  <a:cubicBezTo>
                    <a:pt x="551461" y="267692"/>
                    <a:pt x="517392" y="268152"/>
                    <a:pt x="483323" y="268152"/>
                  </a:cubicBezTo>
                  <a:cubicBezTo>
                    <a:pt x="448333" y="268152"/>
                    <a:pt x="412883" y="267692"/>
                    <a:pt x="377894" y="268152"/>
                  </a:cubicBezTo>
                  <a:cubicBezTo>
                    <a:pt x="364082" y="268152"/>
                    <a:pt x="358557" y="263088"/>
                    <a:pt x="359478" y="249276"/>
                  </a:cubicBezTo>
                  <a:cubicBezTo>
                    <a:pt x="362240" y="193569"/>
                    <a:pt x="365003" y="138321"/>
                    <a:pt x="367305" y="82614"/>
                  </a:cubicBezTo>
                  <a:cubicBezTo>
                    <a:pt x="367765" y="66961"/>
                    <a:pt x="374671" y="61436"/>
                    <a:pt x="390324" y="61896"/>
                  </a:cubicBezTo>
                  <a:close/>
                  <a:moveTo>
                    <a:pt x="152302" y="61896"/>
                  </a:moveTo>
                  <a:cubicBezTo>
                    <a:pt x="209851" y="61896"/>
                    <a:pt x="266939" y="61896"/>
                    <a:pt x="324488" y="61896"/>
                  </a:cubicBezTo>
                  <a:cubicBezTo>
                    <a:pt x="337379" y="61896"/>
                    <a:pt x="342443" y="67881"/>
                    <a:pt x="341522" y="80312"/>
                  </a:cubicBezTo>
                  <a:cubicBezTo>
                    <a:pt x="338760" y="136940"/>
                    <a:pt x="335998" y="193569"/>
                    <a:pt x="333696" y="250197"/>
                  </a:cubicBezTo>
                  <a:cubicBezTo>
                    <a:pt x="333235" y="262627"/>
                    <a:pt x="327711" y="267692"/>
                    <a:pt x="314820" y="267692"/>
                  </a:cubicBezTo>
                  <a:cubicBezTo>
                    <a:pt x="282592" y="268152"/>
                    <a:pt x="249905" y="268152"/>
                    <a:pt x="216757" y="268152"/>
                  </a:cubicBezTo>
                  <a:cubicBezTo>
                    <a:pt x="184990" y="268152"/>
                    <a:pt x="153683" y="267692"/>
                    <a:pt x="121916" y="268152"/>
                  </a:cubicBezTo>
                  <a:cubicBezTo>
                    <a:pt x="106723" y="268613"/>
                    <a:pt x="100738" y="263088"/>
                    <a:pt x="102580" y="247435"/>
                  </a:cubicBezTo>
                  <a:cubicBezTo>
                    <a:pt x="109946" y="194029"/>
                    <a:pt x="116852" y="140623"/>
                    <a:pt x="123758" y="87217"/>
                  </a:cubicBezTo>
                  <a:cubicBezTo>
                    <a:pt x="126060" y="71104"/>
                    <a:pt x="135267" y="61896"/>
                    <a:pt x="152302" y="61896"/>
                  </a:cubicBezTo>
                  <a:close/>
                  <a:moveTo>
                    <a:pt x="136187" y="41639"/>
                  </a:moveTo>
                  <a:cubicBezTo>
                    <a:pt x="112247" y="41639"/>
                    <a:pt x="104420" y="48084"/>
                    <a:pt x="101198" y="71564"/>
                  </a:cubicBezTo>
                  <a:cubicBezTo>
                    <a:pt x="95673" y="108396"/>
                    <a:pt x="91069" y="145687"/>
                    <a:pt x="86465" y="182979"/>
                  </a:cubicBezTo>
                  <a:cubicBezTo>
                    <a:pt x="72193" y="296696"/>
                    <a:pt x="57461" y="409953"/>
                    <a:pt x="43188" y="523209"/>
                  </a:cubicBezTo>
                  <a:cubicBezTo>
                    <a:pt x="38584" y="556817"/>
                    <a:pt x="45951" y="563723"/>
                    <a:pt x="80020" y="563723"/>
                  </a:cubicBezTo>
                  <a:cubicBezTo>
                    <a:pt x="213073" y="563723"/>
                    <a:pt x="346125" y="563723"/>
                    <a:pt x="479180" y="563723"/>
                  </a:cubicBezTo>
                  <a:cubicBezTo>
                    <a:pt x="615455" y="563723"/>
                    <a:pt x="751270" y="563723"/>
                    <a:pt x="887546" y="563263"/>
                  </a:cubicBezTo>
                  <a:cubicBezTo>
                    <a:pt x="912407" y="563263"/>
                    <a:pt x="921155" y="554055"/>
                    <a:pt x="917932" y="530115"/>
                  </a:cubicBezTo>
                  <a:cubicBezTo>
                    <a:pt x="898595" y="377725"/>
                    <a:pt x="878799" y="225795"/>
                    <a:pt x="859462" y="73406"/>
                  </a:cubicBezTo>
                  <a:cubicBezTo>
                    <a:pt x="856240" y="49005"/>
                    <a:pt x="848413" y="41639"/>
                    <a:pt x="824012" y="41639"/>
                  </a:cubicBezTo>
                  <a:cubicBezTo>
                    <a:pt x="594738" y="41639"/>
                    <a:pt x="365463" y="41639"/>
                    <a:pt x="136187" y="41639"/>
                  </a:cubicBezTo>
                  <a:close/>
                  <a:moveTo>
                    <a:pt x="130202" y="204"/>
                  </a:moveTo>
                  <a:cubicBezTo>
                    <a:pt x="201102" y="-257"/>
                    <a:pt x="272002" y="204"/>
                    <a:pt x="342903" y="204"/>
                  </a:cubicBezTo>
                  <a:cubicBezTo>
                    <a:pt x="501738" y="204"/>
                    <a:pt x="660573" y="204"/>
                    <a:pt x="819408" y="204"/>
                  </a:cubicBezTo>
                  <a:cubicBezTo>
                    <a:pt x="869130" y="204"/>
                    <a:pt x="893991" y="22302"/>
                    <a:pt x="899976" y="71564"/>
                  </a:cubicBezTo>
                  <a:cubicBezTo>
                    <a:pt x="919313" y="223954"/>
                    <a:pt x="938649" y="376343"/>
                    <a:pt x="957986" y="528272"/>
                  </a:cubicBezTo>
                  <a:cubicBezTo>
                    <a:pt x="962590" y="566024"/>
                    <a:pt x="936808" y="617588"/>
                    <a:pt x="904120" y="636003"/>
                  </a:cubicBezTo>
                  <a:cubicBezTo>
                    <a:pt x="893531" y="641988"/>
                    <a:pt x="882021" y="643369"/>
                    <a:pt x="870051" y="643369"/>
                  </a:cubicBezTo>
                  <a:cubicBezTo>
                    <a:pt x="816646" y="643369"/>
                    <a:pt x="761859" y="643369"/>
                    <a:pt x="707533" y="643369"/>
                  </a:cubicBezTo>
                  <a:cubicBezTo>
                    <a:pt x="650445" y="643369"/>
                    <a:pt x="593817" y="643830"/>
                    <a:pt x="536728" y="642909"/>
                  </a:cubicBezTo>
                  <a:cubicBezTo>
                    <a:pt x="521995" y="642909"/>
                    <a:pt x="518312" y="647053"/>
                    <a:pt x="521995" y="661325"/>
                  </a:cubicBezTo>
                  <a:cubicBezTo>
                    <a:pt x="530743" y="697696"/>
                    <a:pt x="538109" y="734527"/>
                    <a:pt x="547317" y="770898"/>
                  </a:cubicBezTo>
                  <a:cubicBezTo>
                    <a:pt x="551461" y="786551"/>
                    <a:pt x="546857" y="792076"/>
                    <a:pt x="531203" y="792996"/>
                  </a:cubicBezTo>
                  <a:cubicBezTo>
                    <a:pt x="495293" y="795298"/>
                    <a:pt x="459843" y="795759"/>
                    <a:pt x="423932" y="792536"/>
                  </a:cubicBezTo>
                  <a:cubicBezTo>
                    <a:pt x="411502" y="791615"/>
                    <a:pt x="409200" y="786551"/>
                    <a:pt x="411962" y="775502"/>
                  </a:cubicBezTo>
                  <a:cubicBezTo>
                    <a:pt x="420709" y="738210"/>
                    <a:pt x="428536" y="701379"/>
                    <a:pt x="436823" y="664087"/>
                  </a:cubicBezTo>
                  <a:cubicBezTo>
                    <a:pt x="441427" y="644290"/>
                    <a:pt x="440506" y="643369"/>
                    <a:pt x="419789" y="643369"/>
                  </a:cubicBezTo>
                  <a:cubicBezTo>
                    <a:pt x="314358" y="643369"/>
                    <a:pt x="208929" y="643369"/>
                    <a:pt x="103039" y="643369"/>
                  </a:cubicBezTo>
                  <a:cubicBezTo>
                    <a:pt x="41347" y="643369"/>
                    <a:pt x="-6994" y="589964"/>
                    <a:pt x="832" y="528732"/>
                  </a:cubicBezTo>
                  <a:cubicBezTo>
                    <a:pt x="20168" y="372199"/>
                    <a:pt x="40426" y="216127"/>
                    <a:pt x="60683" y="59594"/>
                  </a:cubicBezTo>
                  <a:cubicBezTo>
                    <a:pt x="65287" y="24144"/>
                    <a:pt x="93371" y="664"/>
                    <a:pt x="130202" y="204"/>
                  </a:cubicBezTo>
                  <a:close/>
                </a:path>
              </a:pathLst>
            </a:custGeom>
            <a:solidFill>
              <a:srgbClr val="5CBE7A"/>
            </a:solidFill>
            <a:ln w="459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cs"/>
              </a:endParaRPr>
            </a:p>
          </p:txBody>
        </p:sp>
        <p:sp>
          <p:nvSpPr>
            <p:cNvPr id="26" name="Freeform: Shape 25">
              <a:extLst>
                <a:ext uri="{FF2B5EF4-FFF2-40B4-BE49-F238E27FC236}">
                  <a16:creationId xmlns:a16="http://schemas.microsoft.com/office/drawing/2014/main" id="{26866467-027E-40A1-6C95-A12DD6FA1461}"/>
                </a:ext>
              </a:extLst>
            </p:cNvPr>
            <p:cNvSpPr/>
            <p:nvPr/>
          </p:nvSpPr>
          <p:spPr>
            <a:xfrm>
              <a:off x="3967237" y="4567310"/>
              <a:ext cx="295404" cy="244959"/>
            </a:xfrm>
            <a:custGeom>
              <a:avLst/>
              <a:gdLst>
                <a:gd name="connsiteX0" fmla="*/ 652747 w 958519"/>
                <a:gd name="connsiteY0" fmla="*/ 294854 h 794837"/>
                <a:gd name="connsiteX1" fmla="*/ 846112 w 958519"/>
                <a:gd name="connsiteY1" fmla="*/ 294854 h 794837"/>
                <a:gd name="connsiteX2" fmla="*/ 866369 w 958519"/>
                <a:gd name="connsiteY2" fmla="*/ 313270 h 794837"/>
                <a:gd name="connsiteX3" fmla="*/ 892151 w 958519"/>
                <a:gd name="connsiteY3" fmla="*/ 514000 h 794837"/>
                <a:gd name="connsiteX4" fmla="*/ 864527 w 958519"/>
                <a:gd name="connsiteY4" fmla="*/ 544846 h 794837"/>
                <a:gd name="connsiteX5" fmla="*/ 764623 w 958519"/>
                <a:gd name="connsiteY5" fmla="*/ 545307 h 794837"/>
                <a:gd name="connsiteX6" fmla="*/ 664256 w 958519"/>
                <a:gd name="connsiteY6" fmla="*/ 545307 h 794837"/>
                <a:gd name="connsiteX7" fmla="*/ 644920 w 958519"/>
                <a:gd name="connsiteY7" fmla="*/ 526431 h 794837"/>
                <a:gd name="connsiteX8" fmla="*/ 641880 w 958519"/>
                <a:gd name="connsiteY8" fmla="*/ 465357 h 794837"/>
                <a:gd name="connsiteX9" fmla="*/ 629441 w 958519"/>
                <a:gd name="connsiteY9" fmla="*/ 467387 h 794837"/>
                <a:gd name="connsiteX10" fmla="*/ 616525 w 958519"/>
                <a:gd name="connsiteY10" fmla="*/ 466971 h 794837"/>
                <a:gd name="connsiteX11" fmla="*/ 619140 w 958519"/>
                <a:gd name="connsiteY11" fmla="*/ 519985 h 794837"/>
                <a:gd name="connsiteX12" fmla="*/ 594278 w 958519"/>
                <a:gd name="connsiteY12" fmla="*/ 545767 h 794837"/>
                <a:gd name="connsiteX13" fmla="*/ 481942 w 958519"/>
                <a:gd name="connsiteY13" fmla="*/ 545306 h 794837"/>
                <a:gd name="connsiteX14" fmla="*/ 369607 w 958519"/>
                <a:gd name="connsiteY14" fmla="*/ 545306 h 794837"/>
                <a:gd name="connsiteX15" fmla="*/ 345666 w 958519"/>
                <a:gd name="connsiteY15" fmla="*/ 521826 h 794837"/>
                <a:gd name="connsiteX16" fmla="*/ 355795 w 958519"/>
                <a:gd name="connsiteY16" fmla="*/ 313269 h 794837"/>
                <a:gd name="connsiteX17" fmla="*/ 374211 w 958519"/>
                <a:gd name="connsiteY17" fmla="*/ 295775 h 794837"/>
                <a:gd name="connsiteX18" fmla="*/ 590135 w 958519"/>
                <a:gd name="connsiteY18" fmla="*/ 295775 h 794837"/>
                <a:gd name="connsiteX19" fmla="*/ 609011 w 958519"/>
                <a:gd name="connsiteY19" fmla="*/ 314651 h 794837"/>
                <a:gd name="connsiteX20" fmla="*/ 616342 w 958519"/>
                <a:gd name="connsiteY20" fmla="*/ 463262 h 794837"/>
                <a:gd name="connsiteX21" fmla="*/ 641779 w 958519"/>
                <a:gd name="connsiteY21" fmla="*/ 463326 h 794837"/>
                <a:gd name="connsiteX22" fmla="*/ 634331 w 958519"/>
                <a:gd name="connsiteY22" fmla="*/ 313730 h 794837"/>
                <a:gd name="connsiteX23" fmla="*/ 652747 w 958519"/>
                <a:gd name="connsiteY23" fmla="*/ 294854 h 794837"/>
                <a:gd name="connsiteX24" fmla="*/ 115471 w 958519"/>
                <a:gd name="connsiteY24" fmla="*/ 294854 h 794837"/>
                <a:gd name="connsiteX25" fmla="*/ 310677 w 958519"/>
                <a:gd name="connsiteY25" fmla="*/ 294854 h 794837"/>
                <a:gd name="connsiteX26" fmla="*/ 330474 w 958519"/>
                <a:gd name="connsiteY26" fmla="*/ 316032 h 794837"/>
                <a:gd name="connsiteX27" fmla="*/ 320346 w 958519"/>
                <a:gd name="connsiteY27" fmla="*/ 519985 h 794837"/>
                <a:gd name="connsiteX28" fmla="*/ 295024 w 958519"/>
                <a:gd name="connsiteY28" fmla="*/ 545307 h 794837"/>
                <a:gd name="connsiteX29" fmla="*/ 196499 w 958519"/>
                <a:gd name="connsiteY29" fmla="*/ 545307 h 794837"/>
                <a:gd name="connsiteX30" fmla="*/ 96134 w 958519"/>
                <a:gd name="connsiteY30" fmla="*/ 545307 h 794837"/>
                <a:gd name="connsiteX31" fmla="*/ 68050 w 958519"/>
                <a:gd name="connsiteY31" fmla="*/ 514460 h 794837"/>
                <a:gd name="connsiteX32" fmla="*/ 93832 w 958519"/>
                <a:gd name="connsiteY32" fmla="*/ 315572 h 794837"/>
                <a:gd name="connsiteX33" fmla="*/ 115471 w 958519"/>
                <a:gd name="connsiteY33" fmla="*/ 294854 h 794837"/>
                <a:gd name="connsiteX34" fmla="*/ 644460 w 958519"/>
                <a:gd name="connsiteY34" fmla="*/ 61896 h 794837"/>
                <a:gd name="connsiteX35" fmla="*/ 804215 w 958519"/>
                <a:gd name="connsiteY35" fmla="*/ 62357 h 794837"/>
                <a:gd name="connsiteX36" fmla="*/ 836443 w 958519"/>
                <a:gd name="connsiteY36" fmla="*/ 90901 h 794837"/>
                <a:gd name="connsiteX37" fmla="*/ 857621 w 958519"/>
                <a:gd name="connsiteY37" fmla="*/ 251118 h 794837"/>
                <a:gd name="connsiteX38" fmla="*/ 841968 w 958519"/>
                <a:gd name="connsiteY38" fmla="*/ 268153 h 794837"/>
                <a:gd name="connsiteX39" fmla="*/ 745746 w 958519"/>
                <a:gd name="connsiteY39" fmla="*/ 268153 h 794837"/>
                <a:gd name="connsiteX40" fmla="*/ 650905 w 958519"/>
                <a:gd name="connsiteY40" fmla="*/ 268153 h 794837"/>
                <a:gd name="connsiteX41" fmla="*/ 631109 w 958519"/>
                <a:gd name="connsiteY41" fmla="*/ 249737 h 794837"/>
                <a:gd name="connsiteX42" fmla="*/ 623282 w 958519"/>
                <a:gd name="connsiteY42" fmla="*/ 83074 h 794837"/>
                <a:gd name="connsiteX43" fmla="*/ 644460 w 958519"/>
                <a:gd name="connsiteY43" fmla="*/ 61896 h 794837"/>
                <a:gd name="connsiteX44" fmla="*/ 390324 w 958519"/>
                <a:gd name="connsiteY44" fmla="*/ 61896 h 794837"/>
                <a:gd name="connsiteX45" fmla="*/ 574941 w 958519"/>
                <a:gd name="connsiteY45" fmla="*/ 61896 h 794837"/>
                <a:gd name="connsiteX46" fmla="*/ 597500 w 958519"/>
                <a:gd name="connsiteY46" fmla="*/ 83074 h 794837"/>
                <a:gd name="connsiteX47" fmla="*/ 605327 w 958519"/>
                <a:gd name="connsiteY47" fmla="*/ 247895 h 794837"/>
                <a:gd name="connsiteX48" fmla="*/ 584609 w 958519"/>
                <a:gd name="connsiteY48" fmla="*/ 268152 h 794837"/>
                <a:gd name="connsiteX49" fmla="*/ 483323 w 958519"/>
                <a:gd name="connsiteY49" fmla="*/ 268152 h 794837"/>
                <a:gd name="connsiteX50" fmla="*/ 377894 w 958519"/>
                <a:gd name="connsiteY50" fmla="*/ 268152 h 794837"/>
                <a:gd name="connsiteX51" fmla="*/ 359478 w 958519"/>
                <a:gd name="connsiteY51" fmla="*/ 249276 h 794837"/>
                <a:gd name="connsiteX52" fmla="*/ 367305 w 958519"/>
                <a:gd name="connsiteY52" fmla="*/ 82614 h 794837"/>
                <a:gd name="connsiteX53" fmla="*/ 390324 w 958519"/>
                <a:gd name="connsiteY53" fmla="*/ 61896 h 794837"/>
                <a:gd name="connsiteX54" fmla="*/ 152302 w 958519"/>
                <a:gd name="connsiteY54" fmla="*/ 61896 h 794837"/>
                <a:gd name="connsiteX55" fmla="*/ 324488 w 958519"/>
                <a:gd name="connsiteY55" fmla="*/ 61896 h 794837"/>
                <a:gd name="connsiteX56" fmla="*/ 341522 w 958519"/>
                <a:gd name="connsiteY56" fmla="*/ 80312 h 794837"/>
                <a:gd name="connsiteX57" fmla="*/ 333696 w 958519"/>
                <a:gd name="connsiteY57" fmla="*/ 250197 h 794837"/>
                <a:gd name="connsiteX58" fmla="*/ 314820 w 958519"/>
                <a:gd name="connsiteY58" fmla="*/ 267692 h 794837"/>
                <a:gd name="connsiteX59" fmla="*/ 216757 w 958519"/>
                <a:gd name="connsiteY59" fmla="*/ 268152 h 794837"/>
                <a:gd name="connsiteX60" fmla="*/ 121916 w 958519"/>
                <a:gd name="connsiteY60" fmla="*/ 268152 h 794837"/>
                <a:gd name="connsiteX61" fmla="*/ 102580 w 958519"/>
                <a:gd name="connsiteY61" fmla="*/ 247435 h 794837"/>
                <a:gd name="connsiteX62" fmla="*/ 123758 w 958519"/>
                <a:gd name="connsiteY62" fmla="*/ 87217 h 794837"/>
                <a:gd name="connsiteX63" fmla="*/ 152302 w 958519"/>
                <a:gd name="connsiteY63" fmla="*/ 61896 h 794837"/>
                <a:gd name="connsiteX64" fmla="*/ 136187 w 958519"/>
                <a:gd name="connsiteY64" fmla="*/ 41639 h 794837"/>
                <a:gd name="connsiteX65" fmla="*/ 101198 w 958519"/>
                <a:gd name="connsiteY65" fmla="*/ 71564 h 794837"/>
                <a:gd name="connsiteX66" fmla="*/ 86465 w 958519"/>
                <a:gd name="connsiteY66" fmla="*/ 182979 h 794837"/>
                <a:gd name="connsiteX67" fmla="*/ 43188 w 958519"/>
                <a:gd name="connsiteY67" fmla="*/ 523209 h 794837"/>
                <a:gd name="connsiteX68" fmla="*/ 80020 w 958519"/>
                <a:gd name="connsiteY68" fmla="*/ 563723 h 794837"/>
                <a:gd name="connsiteX69" fmla="*/ 479180 w 958519"/>
                <a:gd name="connsiteY69" fmla="*/ 563723 h 794837"/>
                <a:gd name="connsiteX70" fmla="*/ 887546 w 958519"/>
                <a:gd name="connsiteY70" fmla="*/ 563263 h 794837"/>
                <a:gd name="connsiteX71" fmla="*/ 917932 w 958519"/>
                <a:gd name="connsiteY71" fmla="*/ 530115 h 794837"/>
                <a:gd name="connsiteX72" fmla="*/ 859462 w 958519"/>
                <a:gd name="connsiteY72" fmla="*/ 73406 h 794837"/>
                <a:gd name="connsiteX73" fmla="*/ 824012 w 958519"/>
                <a:gd name="connsiteY73" fmla="*/ 41639 h 794837"/>
                <a:gd name="connsiteX74" fmla="*/ 136187 w 958519"/>
                <a:gd name="connsiteY74" fmla="*/ 41639 h 794837"/>
                <a:gd name="connsiteX75" fmla="*/ 130202 w 958519"/>
                <a:gd name="connsiteY75" fmla="*/ 204 h 794837"/>
                <a:gd name="connsiteX76" fmla="*/ 342903 w 958519"/>
                <a:gd name="connsiteY76" fmla="*/ 204 h 794837"/>
                <a:gd name="connsiteX77" fmla="*/ 819408 w 958519"/>
                <a:gd name="connsiteY77" fmla="*/ 204 h 794837"/>
                <a:gd name="connsiteX78" fmla="*/ 899976 w 958519"/>
                <a:gd name="connsiteY78" fmla="*/ 71564 h 794837"/>
                <a:gd name="connsiteX79" fmla="*/ 957986 w 958519"/>
                <a:gd name="connsiteY79" fmla="*/ 528272 h 794837"/>
                <a:gd name="connsiteX80" fmla="*/ 904120 w 958519"/>
                <a:gd name="connsiteY80" fmla="*/ 636003 h 794837"/>
                <a:gd name="connsiteX81" fmla="*/ 870051 w 958519"/>
                <a:gd name="connsiteY81" fmla="*/ 643369 h 794837"/>
                <a:gd name="connsiteX82" fmla="*/ 707533 w 958519"/>
                <a:gd name="connsiteY82" fmla="*/ 643369 h 794837"/>
                <a:gd name="connsiteX83" fmla="*/ 536728 w 958519"/>
                <a:gd name="connsiteY83" fmla="*/ 642909 h 794837"/>
                <a:gd name="connsiteX84" fmla="*/ 521995 w 958519"/>
                <a:gd name="connsiteY84" fmla="*/ 661325 h 794837"/>
                <a:gd name="connsiteX85" fmla="*/ 547317 w 958519"/>
                <a:gd name="connsiteY85" fmla="*/ 770898 h 794837"/>
                <a:gd name="connsiteX86" fmla="*/ 531203 w 958519"/>
                <a:gd name="connsiteY86" fmla="*/ 792996 h 794837"/>
                <a:gd name="connsiteX87" fmla="*/ 423932 w 958519"/>
                <a:gd name="connsiteY87" fmla="*/ 792536 h 794837"/>
                <a:gd name="connsiteX88" fmla="*/ 411962 w 958519"/>
                <a:gd name="connsiteY88" fmla="*/ 775502 h 794837"/>
                <a:gd name="connsiteX89" fmla="*/ 436823 w 958519"/>
                <a:gd name="connsiteY89" fmla="*/ 664087 h 794837"/>
                <a:gd name="connsiteX90" fmla="*/ 419789 w 958519"/>
                <a:gd name="connsiteY90" fmla="*/ 643369 h 794837"/>
                <a:gd name="connsiteX91" fmla="*/ 103039 w 958519"/>
                <a:gd name="connsiteY91" fmla="*/ 643369 h 794837"/>
                <a:gd name="connsiteX92" fmla="*/ 832 w 958519"/>
                <a:gd name="connsiteY92" fmla="*/ 528732 h 794837"/>
                <a:gd name="connsiteX93" fmla="*/ 60683 w 958519"/>
                <a:gd name="connsiteY93" fmla="*/ 59594 h 794837"/>
                <a:gd name="connsiteX94" fmla="*/ 130202 w 958519"/>
                <a:gd name="connsiteY94" fmla="*/ 204 h 794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958519" h="794837">
                  <a:moveTo>
                    <a:pt x="652747" y="294854"/>
                  </a:moveTo>
                  <a:cubicBezTo>
                    <a:pt x="717201" y="295314"/>
                    <a:pt x="781657" y="295314"/>
                    <a:pt x="846112" y="294854"/>
                  </a:cubicBezTo>
                  <a:cubicBezTo>
                    <a:pt x="859463" y="294854"/>
                    <a:pt x="864527" y="300379"/>
                    <a:pt x="866369" y="313270"/>
                  </a:cubicBezTo>
                  <a:cubicBezTo>
                    <a:pt x="874656" y="380026"/>
                    <a:pt x="883864" y="446783"/>
                    <a:pt x="892151" y="514000"/>
                  </a:cubicBezTo>
                  <a:cubicBezTo>
                    <a:pt x="894913" y="534257"/>
                    <a:pt x="885705" y="544846"/>
                    <a:pt x="864527" y="544846"/>
                  </a:cubicBezTo>
                  <a:cubicBezTo>
                    <a:pt x="831379" y="545767"/>
                    <a:pt x="797771" y="545307"/>
                    <a:pt x="764623" y="545307"/>
                  </a:cubicBezTo>
                  <a:cubicBezTo>
                    <a:pt x="731014" y="545307"/>
                    <a:pt x="697865" y="544846"/>
                    <a:pt x="664256" y="545307"/>
                  </a:cubicBezTo>
                  <a:cubicBezTo>
                    <a:pt x="650445" y="545307"/>
                    <a:pt x="645380" y="539782"/>
                    <a:pt x="644920" y="526431"/>
                  </a:cubicBezTo>
                  <a:lnTo>
                    <a:pt x="641880" y="465357"/>
                  </a:lnTo>
                  <a:lnTo>
                    <a:pt x="629441" y="467387"/>
                  </a:lnTo>
                  <a:lnTo>
                    <a:pt x="616525" y="466971"/>
                  </a:lnTo>
                  <a:lnTo>
                    <a:pt x="619140" y="519985"/>
                  </a:lnTo>
                  <a:cubicBezTo>
                    <a:pt x="620521" y="544386"/>
                    <a:pt x="618679" y="545767"/>
                    <a:pt x="594278" y="545767"/>
                  </a:cubicBezTo>
                  <a:cubicBezTo>
                    <a:pt x="556987" y="545306"/>
                    <a:pt x="519235" y="545306"/>
                    <a:pt x="481942" y="545306"/>
                  </a:cubicBezTo>
                  <a:cubicBezTo>
                    <a:pt x="444650" y="545306"/>
                    <a:pt x="406898" y="545306"/>
                    <a:pt x="369607" y="545306"/>
                  </a:cubicBezTo>
                  <a:cubicBezTo>
                    <a:pt x="346587" y="545306"/>
                    <a:pt x="344746" y="543925"/>
                    <a:pt x="345666" y="521826"/>
                  </a:cubicBezTo>
                  <a:cubicBezTo>
                    <a:pt x="348889" y="452307"/>
                    <a:pt x="352572" y="382788"/>
                    <a:pt x="355795" y="313269"/>
                  </a:cubicBezTo>
                  <a:cubicBezTo>
                    <a:pt x="356255" y="300839"/>
                    <a:pt x="361320" y="295314"/>
                    <a:pt x="374211" y="295775"/>
                  </a:cubicBezTo>
                  <a:cubicBezTo>
                    <a:pt x="446031" y="296235"/>
                    <a:pt x="518314" y="296235"/>
                    <a:pt x="590135" y="295775"/>
                  </a:cubicBezTo>
                  <a:cubicBezTo>
                    <a:pt x="603946" y="295775"/>
                    <a:pt x="608550" y="301760"/>
                    <a:pt x="609011" y="314651"/>
                  </a:cubicBezTo>
                  <a:lnTo>
                    <a:pt x="616342" y="463262"/>
                  </a:lnTo>
                  <a:lnTo>
                    <a:pt x="641779" y="463326"/>
                  </a:lnTo>
                  <a:lnTo>
                    <a:pt x="634331" y="313730"/>
                  </a:lnTo>
                  <a:cubicBezTo>
                    <a:pt x="633410" y="299918"/>
                    <a:pt x="638935" y="294854"/>
                    <a:pt x="652747" y="294854"/>
                  </a:cubicBezTo>
                  <a:close/>
                  <a:moveTo>
                    <a:pt x="115471" y="294854"/>
                  </a:moveTo>
                  <a:cubicBezTo>
                    <a:pt x="180386" y="295314"/>
                    <a:pt x="245762" y="295314"/>
                    <a:pt x="310677" y="294854"/>
                  </a:cubicBezTo>
                  <a:cubicBezTo>
                    <a:pt x="326331" y="294854"/>
                    <a:pt x="330934" y="300839"/>
                    <a:pt x="330474" y="316032"/>
                  </a:cubicBezTo>
                  <a:cubicBezTo>
                    <a:pt x="326791" y="383710"/>
                    <a:pt x="323568" y="451847"/>
                    <a:pt x="320346" y="519985"/>
                  </a:cubicBezTo>
                  <a:cubicBezTo>
                    <a:pt x="319425" y="543005"/>
                    <a:pt x="317583" y="545307"/>
                    <a:pt x="295024" y="545307"/>
                  </a:cubicBezTo>
                  <a:cubicBezTo>
                    <a:pt x="261876" y="545767"/>
                    <a:pt x="229187" y="545307"/>
                    <a:pt x="196499" y="545307"/>
                  </a:cubicBezTo>
                  <a:cubicBezTo>
                    <a:pt x="162891" y="545307"/>
                    <a:pt x="129743" y="545767"/>
                    <a:pt x="96134" y="545307"/>
                  </a:cubicBezTo>
                  <a:cubicBezTo>
                    <a:pt x="74496" y="545307"/>
                    <a:pt x="65288" y="535638"/>
                    <a:pt x="68050" y="514460"/>
                  </a:cubicBezTo>
                  <a:cubicBezTo>
                    <a:pt x="76337" y="448164"/>
                    <a:pt x="85545" y="381868"/>
                    <a:pt x="93832" y="315572"/>
                  </a:cubicBezTo>
                  <a:cubicBezTo>
                    <a:pt x="95674" y="301760"/>
                    <a:pt x="100278" y="294854"/>
                    <a:pt x="115471" y="294854"/>
                  </a:cubicBezTo>
                  <a:close/>
                  <a:moveTo>
                    <a:pt x="644460" y="61896"/>
                  </a:moveTo>
                  <a:cubicBezTo>
                    <a:pt x="697865" y="62357"/>
                    <a:pt x="750810" y="61896"/>
                    <a:pt x="804215" y="62357"/>
                  </a:cubicBezTo>
                  <a:cubicBezTo>
                    <a:pt x="826314" y="62357"/>
                    <a:pt x="833681" y="68802"/>
                    <a:pt x="836443" y="90901"/>
                  </a:cubicBezTo>
                  <a:cubicBezTo>
                    <a:pt x="843809" y="144306"/>
                    <a:pt x="850255" y="197713"/>
                    <a:pt x="857621" y="251118"/>
                  </a:cubicBezTo>
                  <a:cubicBezTo>
                    <a:pt x="859462" y="264009"/>
                    <a:pt x="853938" y="268153"/>
                    <a:pt x="841968" y="268153"/>
                  </a:cubicBezTo>
                  <a:cubicBezTo>
                    <a:pt x="810201" y="268153"/>
                    <a:pt x="777973" y="268153"/>
                    <a:pt x="745746" y="268153"/>
                  </a:cubicBezTo>
                  <a:cubicBezTo>
                    <a:pt x="713979" y="268153"/>
                    <a:pt x="682672" y="267692"/>
                    <a:pt x="650905" y="268153"/>
                  </a:cubicBezTo>
                  <a:cubicBezTo>
                    <a:pt x="637554" y="268153"/>
                    <a:pt x="631569" y="263088"/>
                    <a:pt x="631109" y="249737"/>
                  </a:cubicBezTo>
                  <a:cubicBezTo>
                    <a:pt x="628807" y="194030"/>
                    <a:pt x="626505" y="138782"/>
                    <a:pt x="623282" y="83074"/>
                  </a:cubicBezTo>
                  <a:cubicBezTo>
                    <a:pt x="622361" y="66500"/>
                    <a:pt x="628807" y="61436"/>
                    <a:pt x="644460" y="61896"/>
                  </a:cubicBezTo>
                  <a:close/>
                  <a:moveTo>
                    <a:pt x="390324" y="61896"/>
                  </a:moveTo>
                  <a:cubicBezTo>
                    <a:pt x="452016" y="62817"/>
                    <a:pt x="513249" y="62817"/>
                    <a:pt x="574941" y="61896"/>
                  </a:cubicBezTo>
                  <a:cubicBezTo>
                    <a:pt x="591055" y="61896"/>
                    <a:pt x="597040" y="67881"/>
                    <a:pt x="597500" y="83074"/>
                  </a:cubicBezTo>
                  <a:cubicBezTo>
                    <a:pt x="599802" y="137861"/>
                    <a:pt x="602564" y="193109"/>
                    <a:pt x="605327" y="247895"/>
                  </a:cubicBezTo>
                  <a:cubicBezTo>
                    <a:pt x="606247" y="263549"/>
                    <a:pt x="599802" y="268152"/>
                    <a:pt x="584609" y="268152"/>
                  </a:cubicBezTo>
                  <a:cubicBezTo>
                    <a:pt x="551461" y="267692"/>
                    <a:pt x="517392" y="268152"/>
                    <a:pt x="483323" y="268152"/>
                  </a:cubicBezTo>
                  <a:cubicBezTo>
                    <a:pt x="448333" y="268152"/>
                    <a:pt x="412883" y="267692"/>
                    <a:pt x="377894" y="268152"/>
                  </a:cubicBezTo>
                  <a:cubicBezTo>
                    <a:pt x="364082" y="268152"/>
                    <a:pt x="358557" y="263088"/>
                    <a:pt x="359478" y="249276"/>
                  </a:cubicBezTo>
                  <a:cubicBezTo>
                    <a:pt x="362240" y="193569"/>
                    <a:pt x="365003" y="138321"/>
                    <a:pt x="367305" y="82614"/>
                  </a:cubicBezTo>
                  <a:cubicBezTo>
                    <a:pt x="367765" y="66961"/>
                    <a:pt x="374671" y="61436"/>
                    <a:pt x="390324" y="61896"/>
                  </a:cubicBezTo>
                  <a:close/>
                  <a:moveTo>
                    <a:pt x="152302" y="61896"/>
                  </a:moveTo>
                  <a:cubicBezTo>
                    <a:pt x="209851" y="61896"/>
                    <a:pt x="266939" y="61896"/>
                    <a:pt x="324488" y="61896"/>
                  </a:cubicBezTo>
                  <a:cubicBezTo>
                    <a:pt x="337379" y="61896"/>
                    <a:pt x="342443" y="67881"/>
                    <a:pt x="341522" y="80312"/>
                  </a:cubicBezTo>
                  <a:cubicBezTo>
                    <a:pt x="338760" y="136940"/>
                    <a:pt x="335998" y="193569"/>
                    <a:pt x="333696" y="250197"/>
                  </a:cubicBezTo>
                  <a:cubicBezTo>
                    <a:pt x="333235" y="262627"/>
                    <a:pt x="327711" y="267692"/>
                    <a:pt x="314820" y="267692"/>
                  </a:cubicBezTo>
                  <a:cubicBezTo>
                    <a:pt x="282592" y="268152"/>
                    <a:pt x="249905" y="268152"/>
                    <a:pt x="216757" y="268152"/>
                  </a:cubicBezTo>
                  <a:cubicBezTo>
                    <a:pt x="184990" y="268152"/>
                    <a:pt x="153683" y="267692"/>
                    <a:pt x="121916" y="268152"/>
                  </a:cubicBezTo>
                  <a:cubicBezTo>
                    <a:pt x="106723" y="268613"/>
                    <a:pt x="100738" y="263088"/>
                    <a:pt x="102580" y="247435"/>
                  </a:cubicBezTo>
                  <a:cubicBezTo>
                    <a:pt x="109946" y="194029"/>
                    <a:pt x="116852" y="140623"/>
                    <a:pt x="123758" y="87217"/>
                  </a:cubicBezTo>
                  <a:cubicBezTo>
                    <a:pt x="126060" y="71104"/>
                    <a:pt x="135267" y="61896"/>
                    <a:pt x="152302" y="61896"/>
                  </a:cubicBezTo>
                  <a:close/>
                  <a:moveTo>
                    <a:pt x="136187" y="41639"/>
                  </a:moveTo>
                  <a:cubicBezTo>
                    <a:pt x="112247" y="41639"/>
                    <a:pt x="104420" y="48084"/>
                    <a:pt x="101198" y="71564"/>
                  </a:cubicBezTo>
                  <a:cubicBezTo>
                    <a:pt x="95673" y="108396"/>
                    <a:pt x="91069" y="145687"/>
                    <a:pt x="86465" y="182979"/>
                  </a:cubicBezTo>
                  <a:cubicBezTo>
                    <a:pt x="72193" y="296696"/>
                    <a:pt x="57461" y="409953"/>
                    <a:pt x="43188" y="523209"/>
                  </a:cubicBezTo>
                  <a:cubicBezTo>
                    <a:pt x="38584" y="556817"/>
                    <a:pt x="45951" y="563723"/>
                    <a:pt x="80020" y="563723"/>
                  </a:cubicBezTo>
                  <a:cubicBezTo>
                    <a:pt x="213073" y="563723"/>
                    <a:pt x="346125" y="563723"/>
                    <a:pt x="479180" y="563723"/>
                  </a:cubicBezTo>
                  <a:cubicBezTo>
                    <a:pt x="615455" y="563723"/>
                    <a:pt x="751270" y="563723"/>
                    <a:pt x="887546" y="563263"/>
                  </a:cubicBezTo>
                  <a:cubicBezTo>
                    <a:pt x="912407" y="563263"/>
                    <a:pt x="921155" y="554055"/>
                    <a:pt x="917932" y="530115"/>
                  </a:cubicBezTo>
                  <a:cubicBezTo>
                    <a:pt x="898595" y="377725"/>
                    <a:pt x="878799" y="225795"/>
                    <a:pt x="859462" y="73406"/>
                  </a:cubicBezTo>
                  <a:cubicBezTo>
                    <a:pt x="856240" y="49005"/>
                    <a:pt x="848413" y="41639"/>
                    <a:pt x="824012" y="41639"/>
                  </a:cubicBezTo>
                  <a:cubicBezTo>
                    <a:pt x="594738" y="41639"/>
                    <a:pt x="365463" y="41639"/>
                    <a:pt x="136187" y="41639"/>
                  </a:cubicBezTo>
                  <a:close/>
                  <a:moveTo>
                    <a:pt x="130202" y="204"/>
                  </a:moveTo>
                  <a:cubicBezTo>
                    <a:pt x="201102" y="-257"/>
                    <a:pt x="272002" y="204"/>
                    <a:pt x="342903" y="204"/>
                  </a:cubicBezTo>
                  <a:cubicBezTo>
                    <a:pt x="501738" y="204"/>
                    <a:pt x="660573" y="204"/>
                    <a:pt x="819408" y="204"/>
                  </a:cubicBezTo>
                  <a:cubicBezTo>
                    <a:pt x="869130" y="204"/>
                    <a:pt x="893991" y="22302"/>
                    <a:pt x="899976" y="71564"/>
                  </a:cubicBezTo>
                  <a:cubicBezTo>
                    <a:pt x="919313" y="223954"/>
                    <a:pt x="938649" y="376343"/>
                    <a:pt x="957986" y="528272"/>
                  </a:cubicBezTo>
                  <a:cubicBezTo>
                    <a:pt x="962590" y="566024"/>
                    <a:pt x="936808" y="617588"/>
                    <a:pt x="904120" y="636003"/>
                  </a:cubicBezTo>
                  <a:cubicBezTo>
                    <a:pt x="893531" y="641988"/>
                    <a:pt x="882021" y="643369"/>
                    <a:pt x="870051" y="643369"/>
                  </a:cubicBezTo>
                  <a:cubicBezTo>
                    <a:pt x="816646" y="643369"/>
                    <a:pt x="761859" y="643369"/>
                    <a:pt x="707533" y="643369"/>
                  </a:cubicBezTo>
                  <a:cubicBezTo>
                    <a:pt x="650445" y="643369"/>
                    <a:pt x="593817" y="643830"/>
                    <a:pt x="536728" y="642909"/>
                  </a:cubicBezTo>
                  <a:cubicBezTo>
                    <a:pt x="521995" y="642909"/>
                    <a:pt x="518312" y="647053"/>
                    <a:pt x="521995" y="661325"/>
                  </a:cubicBezTo>
                  <a:cubicBezTo>
                    <a:pt x="530743" y="697696"/>
                    <a:pt x="538109" y="734527"/>
                    <a:pt x="547317" y="770898"/>
                  </a:cubicBezTo>
                  <a:cubicBezTo>
                    <a:pt x="551461" y="786551"/>
                    <a:pt x="546857" y="792076"/>
                    <a:pt x="531203" y="792996"/>
                  </a:cubicBezTo>
                  <a:cubicBezTo>
                    <a:pt x="495293" y="795298"/>
                    <a:pt x="459843" y="795759"/>
                    <a:pt x="423932" y="792536"/>
                  </a:cubicBezTo>
                  <a:cubicBezTo>
                    <a:pt x="411502" y="791615"/>
                    <a:pt x="409200" y="786551"/>
                    <a:pt x="411962" y="775502"/>
                  </a:cubicBezTo>
                  <a:cubicBezTo>
                    <a:pt x="420709" y="738210"/>
                    <a:pt x="428536" y="701379"/>
                    <a:pt x="436823" y="664087"/>
                  </a:cubicBezTo>
                  <a:cubicBezTo>
                    <a:pt x="441427" y="644290"/>
                    <a:pt x="440506" y="643369"/>
                    <a:pt x="419789" y="643369"/>
                  </a:cubicBezTo>
                  <a:cubicBezTo>
                    <a:pt x="314358" y="643369"/>
                    <a:pt x="208929" y="643369"/>
                    <a:pt x="103039" y="643369"/>
                  </a:cubicBezTo>
                  <a:cubicBezTo>
                    <a:pt x="41347" y="643369"/>
                    <a:pt x="-6994" y="589964"/>
                    <a:pt x="832" y="528732"/>
                  </a:cubicBezTo>
                  <a:cubicBezTo>
                    <a:pt x="20168" y="372199"/>
                    <a:pt x="40426" y="216127"/>
                    <a:pt x="60683" y="59594"/>
                  </a:cubicBezTo>
                  <a:cubicBezTo>
                    <a:pt x="65287" y="24144"/>
                    <a:pt x="93371" y="664"/>
                    <a:pt x="130202" y="204"/>
                  </a:cubicBezTo>
                  <a:close/>
                </a:path>
              </a:pathLst>
            </a:custGeom>
            <a:solidFill>
              <a:srgbClr val="5CBE7A"/>
            </a:solidFill>
            <a:ln w="459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cs"/>
              </a:endParaRPr>
            </a:p>
          </p:txBody>
        </p:sp>
      </p:grpSp>
      <p:grpSp>
        <p:nvGrpSpPr>
          <p:cNvPr id="27" name="Group 26">
            <a:extLst>
              <a:ext uri="{FF2B5EF4-FFF2-40B4-BE49-F238E27FC236}">
                <a16:creationId xmlns:a16="http://schemas.microsoft.com/office/drawing/2014/main" id="{C4443051-B040-8016-4D2A-B49A5971908B}"/>
              </a:ext>
            </a:extLst>
          </p:cNvPr>
          <p:cNvGrpSpPr/>
          <p:nvPr/>
        </p:nvGrpSpPr>
        <p:grpSpPr>
          <a:xfrm>
            <a:off x="824019" y="3688130"/>
            <a:ext cx="1907930" cy="1126947"/>
            <a:chOff x="1786971" y="4942919"/>
            <a:chExt cx="2041538" cy="1037553"/>
          </a:xfrm>
        </p:grpSpPr>
        <p:sp>
          <p:nvSpPr>
            <p:cNvPr id="28" name="Rectangle: Rounded Corners 27">
              <a:extLst>
                <a:ext uri="{FF2B5EF4-FFF2-40B4-BE49-F238E27FC236}">
                  <a16:creationId xmlns:a16="http://schemas.microsoft.com/office/drawing/2014/main" id="{A73F3D4F-7CE8-BD63-7501-794A95951AB2}"/>
                </a:ext>
              </a:extLst>
            </p:cNvPr>
            <p:cNvSpPr/>
            <p:nvPr/>
          </p:nvSpPr>
          <p:spPr>
            <a:xfrm>
              <a:off x="1886713" y="4942919"/>
              <a:ext cx="1842053" cy="62168"/>
            </a:xfrm>
            <a:prstGeom prst="roundRect">
              <a:avLst>
                <a:gd name="adj" fmla="val 50000"/>
              </a:avLst>
            </a:prstGeom>
            <a:solidFill>
              <a:srgbClr val="3F3F3F">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29" name="Trapezoid 28">
              <a:extLst>
                <a:ext uri="{FF2B5EF4-FFF2-40B4-BE49-F238E27FC236}">
                  <a16:creationId xmlns:a16="http://schemas.microsoft.com/office/drawing/2014/main" id="{53DFFDA9-E383-868D-704C-A6CCA5E8BE6B}"/>
                </a:ext>
              </a:extLst>
            </p:cNvPr>
            <p:cNvSpPr/>
            <p:nvPr/>
          </p:nvSpPr>
          <p:spPr>
            <a:xfrm>
              <a:off x="1786971" y="5005087"/>
              <a:ext cx="2041538" cy="972483"/>
            </a:xfrm>
            <a:prstGeom prst="trapezoid">
              <a:avLst>
                <a:gd name="adj" fmla="val 15411"/>
              </a:avLst>
            </a:prstGeom>
            <a:solidFill>
              <a:srgbClr val="3F3F3F">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30" name="Trapezoid 29">
              <a:extLst>
                <a:ext uri="{FF2B5EF4-FFF2-40B4-BE49-F238E27FC236}">
                  <a16:creationId xmlns:a16="http://schemas.microsoft.com/office/drawing/2014/main" id="{ABA272FB-B90F-8F68-C0FF-04954C6652D0}"/>
                </a:ext>
              </a:extLst>
            </p:cNvPr>
            <p:cNvSpPr/>
            <p:nvPr/>
          </p:nvSpPr>
          <p:spPr>
            <a:xfrm>
              <a:off x="1950379" y="5043805"/>
              <a:ext cx="1714722" cy="187750"/>
            </a:xfrm>
            <a:prstGeom prst="trapezoid">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nvGrpSpPr>
            <p:cNvPr id="31" name="Group 30">
              <a:extLst>
                <a:ext uri="{FF2B5EF4-FFF2-40B4-BE49-F238E27FC236}">
                  <a16:creationId xmlns:a16="http://schemas.microsoft.com/office/drawing/2014/main" id="{D5F96904-8434-DF10-B868-6D5811BD475C}"/>
                </a:ext>
              </a:extLst>
            </p:cNvPr>
            <p:cNvGrpSpPr/>
            <p:nvPr/>
          </p:nvGrpSpPr>
          <p:grpSpPr>
            <a:xfrm>
              <a:off x="2260924" y="5043805"/>
              <a:ext cx="1107473" cy="187751"/>
              <a:chOff x="7962899" y="2433000"/>
              <a:chExt cx="2294160" cy="371747"/>
            </a:xfrm>
          </p:grpSpPr>
          <p:grpSp>
            <p:nvGrpSpPr>
              <p:cNvPr id="85" name="Group 84">
                <a:extLst>
                  <a:ext uri="{FF2B5EF4-FFF2-40B4-BE49-F238E27FC236}">
                    <a16:creationId xmlns:a16="http://schemas.microsoft.com/office/drawing/2014/main" id="{02031D2C-A380-DFCA-86BD-41BD196A8368}"/>
                  </a:ext>
                </a:extLst>
              </p:cNvPr>
              <p:cNvGrpSpPr/>
              <p:nvPr/>
            </p:nvGrpSpPr>
            <p:grpSpPr>
              <a:xfrm>
                <a:off x="7962899" y="2433000"/>
                <a:ext cx="344267" cy="371747"/>
                <a:chOff x="6383215" y="2833551"/>
                <a:chExt cx="240196" cy="371747"/>
              </a:xfrm>
            </p:grpSpPr>
            <p:sp>
              <p:nvSpPr>
                <p:cNvPr id="94" name="Rectangle 93">
                  <a:extLst>
                    <a:ext uri="{FF2B5EF4-FFF2-40B4-BE49-F238E27FC236}">
                      <a16:creationId xmlns:a16="http://schemas.microsoft.com/office/drawing/2014/main" id="{7244EA7A-9401-85DA-FE37-484FEA6D0027}"/>
                    </a:ext>
                  </a:extLst>
                </p:cNvPr>
                <p:cNvSpPr/>
                <p:nvPr/>
              </p:nvSpPr>
              <p:spPr>
                <a:xfrm>
                  <a:off x="6427177" y="2833551"/>
                  <a:ext cx="152272" cy="103080"/>
                </a:xfrm>
                <a:prstGeom prst="rect">
                  <a:avLst/>
                </a:prstGeom>
                <a:solidFill>
                  <a:srgbClr val="3F3F3F">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95" name="Rectangle 94">
                  <a:extLst>
                    <a:ext uri="{FF2B5EF4-FFF2-40B4-BE49-F238E27FC236}">
                      <a16:creationId xmlns:a16="http://schemas.microsoft.com/office/drawing/2014/main" id="{85C76655-6FC5-6FA1-909C-3DC8613EDAEA}"/>
                    </a:ext>
                  </a:extLst>
                </p:cNvPr>
                <p:cNvSpPr/>
                <p:nvPr/>
              </p:nvSpPr>
              <p:spPr>
                <a:xfrm>
                  <a:off x="6383215" y="3030414"/>
                  <a:ext cx="240196" cy="174884"/>
                </a:xfrm>
                <a:prstGeom prst="rect">
                  <a:avLst/>
                </a:prstGeom>
                <a:solidFill>
                  <a:srgbClr val="3F3F3F">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96" name="Trapezoid 95">
                  <a:extLst>
                    <a:ext uri="{FF2B5EF4-FFF2-40B4-BE49-F238E27FC236}">
                      <a16:creationId xmlns:a16="http://schemas.microsoft.com/office/drawing/2014/main" id="{8039F512-5B43-89AD-9C80-55C996867ED5}"/>
                    </a:ext>
                  </a:extLst>
                </p:cNvPr>
                <p:cNvSpPr/>
                <p:nvPr/>
              </p:nvSpPr>
              <p:spPr>
                <a:xfrm>
                  <a:off x="6383215" y="2936632"/>
                  <a:ext cx="240196" cy="93782"/>
                </a:xfrm>
                <a:prstGeom prst="trapezoid">
                  <a:avLst>
                    <a:gd name="adj" fmla="val 74687"/>
                  </a:avLst>
                </a:prstGeom>
                <a:solidFill>
                  <a:srgbClr val="3F3F3F">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grpSp>
            <p:nvGrpSpPr>
              <p:cNvPr id="86" name="Group 85">
                <a:extLst>
                  <a:ext uri="{FF2B5EF4-FFF2-40B4-BE49-F238E27FC236}">
                    <a16:creationId xmlns:a16="http://schemas.microsoft.com/office/drawing/2014/main" id="{8BDC5DA7-860B-3180-EFBE-BDCFD9A77F11}"/>
                  </a:ext>
                </a:extLst>
              </p:cNvPr>
              <p:cNvGrpSpPr/>
              <p:nvPr/>
            </p:nvGrpSpPr>
            <p:grpSpPr>
              <a:xfrm>
                <a:off x="8933083" y="2433000"/>
                <a:ext cx="344267" cy="371747"/>
                <a:chOff x="6383215" y="2833551"/>
                <a:chExt cx="240196" cy="371747"/>
              </a:xfrm>
            </p:grpSpPr>
            <p:sp>
              <p:nvSpPr>
                <p:cNvPr id="91" name="Rectangle 90">
                  <a:extLst>
                    <a:ext uri="{FF2B5EF4-FFF2-40B4-BE49-F238E27FC236}">
                      <a16:creationId xmlns:a16="http://schemas.microsoft.com/office/drawing/2014/main" id="{ACE5FA9C-61F0-9356-6F00-B21A15D61886}"/>
                    </a:ext>
                  </a:extLst>
                </p:cNvPr>
                <p:cNvSpPr/>
                <p:nvPr/>
              </p:nvSpPr>
              <p:spPr>
                <a:xfrm>
                  <a:off x="6427177" y="2833551"/>
                  <a:ext cx="152272" cy="103080"/>
                </a:xfrm>
                <a:prstGeom prst="rect">
                  <a:avLst/>
                </a:prstGeom>
                <a:solidFill>
                  <a:srgbClr val="3F3F3F">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92" name="Rectangle 91">
                  <a:extLst>
                    <a:ext uri="{FF2B5EF4-FFF2-40B4-BE49-F238E27FC236}">
                      <a16:creationId xmlns:a16="http://schemas.microsoft.com/office/drawing/2014/main" id="{DB0EBF35-A6FE-CAFF-B518-C783ED08CB83}"/>
                    </a:ext>
                  </a:extLst>
                </p:cNvPr>
                <p:cNvSpPr/>
                <p:nvPr/>
              </p:nvSpPr>
              <p:spPr>
                <a:xfrm>
                  <a:off x="6383215" y="3030414"/>
                  <a:ext cx="240196" cy="174884"/>
                </a:xfrm>
                <a:prstGeom prst="rect">
                  <a:avLst/>
                </a:prstGeom>
                <a:solidFill>
                  <a:srgbClr val="3F3F3F">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93" name="Trapezoid 92">
                  <a:extLst>
                    <a:ext uri="{FF2B5EF4-FFF2-40B4-BE49-F238E27FC236}">
                      <a16:creationId xmlns:a16="http://schemas.microsoft.com/office/drawing/2014/main" id="{65CD5975-7C9F-23A6-C4E0-CC8E0FCAE9D8}"/>
                    </a:ext>
                  </a:extLst>
                </p:cNvPr>
                <p:cNvSpPr/>
                <p:nvPr/>
              </p:nvSpPr>
              <p:spPr>
                <a:xfrm>
                  <a:off x="6383215" y="2936632"/>
                  <a:ext cx="240196" cy="93782"/>
                </a:xfrm>
                <a:prstGeom prst="trapezoid">
                  <a:avLst>
                    <a:gd name="adj" fmla="val 67722"/>
                  </a:avLst>
                </a:prstGeom>
                <a:solidFill>
                  <a:srgbClr val="3F3F3F">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grpSp>
            <p:nvGrpSpPr>
              <p:cNvPr id="87" name="Group 86">
                <a:extLst>
                  <a:ext uri="{FF2B5EF4-FFF2-40B4-BE49-F238E27FC236}">
                    <a16:creationId xmlns:a16="http://schemas.microsoft.com/office/drawing/2014/main" id="{5152F2B4-FFC1-5EC4-34F9-936DD2CAE3BE}"/>
                  </a:ext>
                </a:extLst>
              </p:cNvPr>
              <p:cNvGrpSpPr/>
              <p:nvPr/>
            </p:nvGrpSpPr>
            <p:grpSpPr>
              <a:xfrm>
                <a:off x="9912792" y="2433000"/>
                <a:ext cx="344267" cy="371747"/>
                <a:chOff x="6383215" y="2833551"/>
                <a:chExt cx="240196" cy="371747"/>
              </a:xfrm>
            </p:grpSpPr>
            <p:sp>
              <p:nvSpPr>
                <p:cNvPr id="88" name="Rectangle 87">
                  <a:extLst>
                    <a:ext uri="{FF2B5EF4-FFF2-40B4-BE49-F238E27FC236}">
                      <a16:creationId xmlns:a16="http://schemas.microsoft.com/office/drawing/2014/main" id="{497C68B2-7995-2499-72FE-237E8CC4695C}"/>
                    </a:ext>
                  </a:extLst>
                </p:cNvPr>
                <p:cNvSpPr/>
                <p:nvPr/>
              </p:nvSpPr>
              <p:spPr>
                <a:xfrm>
                  <a:off x="6427177" y="2833551"/>
                  <a:ext cx="152272" cy="103080"/>
                </a:xfrm>
                <a:prstGeom prst="rect">
                  <a:avLst/>
                </a:prstGeom>
                <a:solidFill>
                  <a:srgbClr val="3F3F3F">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89" name="Rectangle 88">
                  <a:extLst>
                    <a:ext uri="{FF2B5EF4-FFF2-40B4-BE49-F238E27FC236}">
                      <a16:creationId xmlns:a16="http://schemas.microsoft.com/office/drawing/2014/main" id="{1D3E8147-5B13-6A8E-BF68-EE9336BDEE8C}"/>
                    </a:ext>
                  </a:extLst>
                </p:cNvPr>
                <p:cNvSpPr/>
                <p:nvPr/>
              </p:nvSpPr>
              <p:spPr>
                <a:xfrm>
                  <a:off x="6383215" y="3030414"/>
                  <a:ext cx="240196" cy="174884"/>
                </a:xfrm>
                <a:prstGeom prst="rect">
                  <a:avLst/>
                </a:prstGeom>
                <a:solidFill>
                  <a:srgbClr val="3F3F3F">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90" name="Trapezoid 89">
                  <a:extLst>
                    <a:ext uri="{FF2B5EF4-FFF2-40B4-BE49-F238E27FC236}">
                      <a16:creationId xmlns:a16="http://schemas.microsoft.com/office/drawing/2014/main" id="{AAECEBC9-F9C9-90F7-173A-A591457FB596}"/>
                    </a:ext>
                  </a:extLst>
                </p:cNvPr>
                <p:cNvSpPr/>
                <p:nvPr/>
              </p:nvSpPr>
              <p:spPr>
                <a:xfrm>
                  <a:off x="6383215" y="2936632"/>
                  <a:ext cx="240196" cy="93782"/>
                </a:xfrm>
                <a:prstGeom prst="trapezoid">
                  <a:avLst>
                    <a:gd name="adj" fmla="val 71204"/>
                  </a:avLst>
                </a:prstGeom>
                <a:solidFill>
                  <a:srgbClr val="3F3F3F">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grpSp>
        <p:sp>
          <p:nvSpPr>
            <p:cNvPr id="32" name="Trapezoid 31">
              <a:extLst>
                <a:ext uri="{FF2B5EF4-FFF2-40B4-BE49-F238E27FC236}">
                  <a16:creationId xmlns:a16="http://schemas.microsoft.com/office/drawing/2014/main" id="{8AC340F3-2082-A625-89FD-31150F5B5DBB}"/>
                </a:ext>
              </a:extLst>
            </p:cNvPr>
            <p:cNvSpPr/>
            <p:nvPr/>
          </p:nvSpPr>
          <p:spPr>
            <a:xfrm>
              <a:off x="1842501" y="5231555"/>
              <a:ext cx="527872" cy="746014"/>
            </a:xfrm>
            <a:prstGeom prst="trapezoid">
              <a:avLst>
                <a:gd name="adj" fmla="val 21325"/>
              </a:avLst>
            </a:prstGeom>
            <a:solidFill>
              <a:srgbClr val="24A8C2">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cs typeface="+mn-cs"/>
              </a:endParaRPr>
            </a:p>
          </p:txBody>
        </p:sp>
        <p:sp>
          <p:nvSpPr>
            <p:cNvPr id="33" name="Trapezoid 32">
              <a:extLst>
                <a:ext uri="{FF2B5EF4-FFF2-40B4-BE49-F238E27FC236}">
                  <a16:creationId xmlns:a16="http://schemas.microsoft.com/office/drawing/2014/main" id="{AE5ACD96-FD14-25E7-A9BD-0BDE913F3439}"/>
                </a:ext>
              </a:extLst>
            </p:cNvPr>
            <p:cNvSpPr/>
            <p:nvPr/>
          </p:nvSpPr>
          <p:spPr>
            <a:xfrm>
              <a:off x="2313764" y="5231555"/>
              <a:ext cx="527872" cy="746014"/>
            </a:xfrm>
            <a:prstGeom prst="trapezoid">
              <a:avLst>
                <a:gd name="adj" fmla="val 21325"/>
              </a:avLst>
            </a:prstGeom>
            <a:solidFill>
              <a:srgbClr val="24A8C2">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cs typeface="+mn-cs"/>
              </a:endParaRPr>
            </a:p>
          </p:txBody>
        </p:sp>
        <p:sp>
          <p:nvSpPr>
            <p:cNvPr id="34" name="Trapezoid 33">
              <a:extLst>
                <a:ext uri="{FF2B5EF4-FFF2-40B4-BE49-F238E27FC236}">
                  <a16:creationId xmlns:a16="http://schemas.microsoft.com/office/drawing/2014/main" id="{95C30F38-E948-1AD3-9E8D-6FC648182240}"/>
                </a:ext>
              </a:extLst>
            </p:cNvPr>
            <p:cNvSpPr/>
            <p:nvPr/>
          </p:nvSpPr>
          <p:spPr>
            <a:xfrm>
              <a:off x="2785027" y="5231555"/>
              <a:ext cx="527872" cy="746014"/>
            </a:xfrm>
            <a:prstGeom prst="trapezoid">
              <a:avLst>
                <a:gd name="adj" fmla="val 21325"/>
              </a:avLst>
            </a:prstGeom>
            <a:solidFill>
              <a:srgbClr val="24A8C2">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cs typeface="+mn-cs"/>
              </a:endParaRPr>
            </a:p>
          </p:txBody>
        </p:sp>
        <p:sp>
          <p:nvSpPr>
            <p:cNvPr id="35" name="Trapezoid 34">
              <a:extLst>
                <a:ext uri="{FF2B5EF4-FFF2-40B4-BE49-F238E27FC236}">
                  <a16:creationId xmlns:a16="http://schemas.microsoft.com/office/drawing/2014/main" id="{91B928CD-23F8-5829-E675-59F62E94D6AF}"/>
                </a:ext>
              </a:extLst>
            </p:cNvPr>
            <p:cNvSpPr/>
            <p:nvPr/>
          </p:nvSpPr>
          <p:spPr>
            <a:xfrm>
              <a:off x="3256290" y="5231555"/>
              <a:ext cx="527872" cy="746014"/>
            </a:xfrm>
            <a:prstGeom prst="trapezoid">
              <a:avLst>
                <a:gd name="adj" fmla="val 21325"/>
              </a:avLst>
            </a:prstGeom>
            <a:solidFill>
              <a:srgbClr val="24A8C2">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cs typeface="+mn-cs"/>
              </a:endParaRPr>
            </a:p>
          </p:txBody>
        </p:sp>
        <p:grpSp>
          <p:nvGrpSpPr>
            <p:cNvPr id="36" name="Group 35">
              <a:extLst>
                <a:ext uri="{FF2B5EF4-FFF2-40B4-BE49-F238E27FC236}">
                  <a16:creationId xmlns:a16="http://schemas.microsoft.com/office/drawing/2014/main" id="{47395F90-73A8-C3FC-508D-8E7A13C4C3FD}"/>
                </a:ext>
              </a:extLst>
            </p:cNvPr>
            <p:cNvGrpSpPr/>
            <p:nvPr/>
          </p:nvGrpSpPr>
          <p:grpSpPr>
            <a:xfrm>
              <a:off x="1962670" y="5271362"/>
              <a:ext cx="302363" cy="682663"/>
              <a:chOff x="7384246" y="2899703"/>
              <a:chExt cx="626352" cy="1351672"/>
            </a:xfrm>
            <a:solidFill>
              <a:srgbClr val="24A8C2">
                <a:lumMod val="60000"/>
                <a:lumOff val="40000"/>
              </a:srgbClr>
            </a:solidFill>
          </p:grpSpPr>
          <p:sp>
            <p:nvSpPr>
              <p:cNvPr id="74" name="Rectangle: Rounded Corners 73">
                <a:extLst>
                  <a:ext uri="{FF2B5EF4-FFF2-40B4-BE49-F238E27FC236}">
                    <a16:creationId xmlns:a16="http://schemas.microsoft.com/office/drawing/2014/main" id="{2C0F0D59-7887-A6B3-AB57-48144F1182E0}"/>
                  </a:ext>
                </a:extLst>
              </p:cNvPr>
              <p:cNvSpPr/>
              <p:nvPr/>
            </p:nvSpPr>
            <p:spPr>
              <a:xfrm>
                <a:off x="7400629" y="2939722"/>
                <a:ext cx="27432" cy="36576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75" name="Rectangle: Rounded Corners 74">
                <a:extLst>
                  <a:ext uri="{FF2B5EF4-FFF2-40B4-BE49-F238E27FC236}">
                    <a16:creationId xmlns:a16="http://schemas.microsoft.com/office/drawing/2014/main" id="{33994677-DA83-CE5B-D4CD-710CEE751585}"/>
                  </a:ext>
                </a:extLst>
              </p:cNvPr>
              <p:cNvSpPr/>
              <p:nvPr/>
            </p:nvSpPr>
            <p:spPr>
              <a:xfrm>
                <a:off x="7479712" y="3208020"/>
                <a:ext cx="27432" cy="64008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76" name="Rectangle: Rounded Corners 75">
                <a:extLst>
                  <a:ext uri="{FF2B5EF4-FFF2-40B4-BE49-F238E27FC236}">
                    <a16:creationId xmlns:a16="http://schemas.microsoft.com/office/drawing/2014/main" id="{B0A459F5-6B11-491E-8AE6-8D0CB056C91E}"/>
                  </a:ext>
                </a:extLst>
              </p:cNvPr>
              <p:cNvSpPr/>
              <p:nvPr/>
            </p:nvSpPr>
            <p:spPr>
              <a:xfrm>
                <a:off x="7589172" y="3070274"/>
                <a:ext cx="27432" cy="36576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77" name="Rectangle: Rounded Corners 76">
                <a:extLst>
                  <a:ext uri="{FF2B5EF4-FFF2-40B4-BE49-F238E27FC236}">
                    <a16:creationId xmlns:a16="http://schemas.microsoft.com/office/drawing/2014/main" id="{9975F852-E004-5195-FDDD-938016E5CF0E}"/>
                  </a:ext>
                </a:extLst>
              </p:cNvPr>
              <p:cNvSpPr/>
              <p:nvPr/>
            </p:nvSpPr>
            <p:spPr>
              <a:xfrm>
                <a:off x="7771871" y="3360420"/>
                <a:ext cx="27432" cy="36576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78" name="Rectangle: Rounded Corners 77">
                <a:extLst>
                  <a:ext uri="{FF2B5EF4-FFF2-40B4-BE49-F238E27FC236}">
                    <a16:creationId xmlns:a16="http://schemas.microsoft.com/office/drawing/2014/main" id="{9C8DDF63-6E0A-BAC2-7E89-8B20C3C6E1A3}"/>
                  </a:ext>
                </a:extLst>
              </p:cNvPr>
              <p:cNvSpPr/>
              <p:nvPr/>
            </p:nvSpPr>
            <p:spPr>
              <a:xfrm>
                <a:off x="7902462" y="3208020"/>
                <a:ext cx="27432" cy="64008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79" name="Rectangle: Rounded Corners 78">
                <a:extLst>
                  <a:ext uri="{FF2B5EF4-FFF2-40B4-BE49-F238E27FC236}">
                    <a16:creationId xmlns:a16="http://schemas.microsoft.com/office/drawing/2014/main" id="{C37E87B4-C6B0-4CB5-AEE2-42316062A3A4}"/>
                  </a:ext>
                </a:extLst>
              </p:cNvPr>
              <p:cNvSpPr/>
              <p:nvPr/>
            </p:nvSpPr>
            <p:spPr>
              <a:xfrm>
                <a:off x="7830766" y="3733215"/>
                <a:ext cx="27432" cy="36576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80" name="Rectangle: Rounded Corners 79">
                <a:extLst>
                  <a:ext uri="{FF2B5EF4-FFF2-40B4-BE49-F238E27FC236}">
                    <a16:creationId xmlns:a16="http://schemas.microsoft.com/office/drawing/2014/main" id="{02470FDA-14B2-9B48-54AA-433C5D454215}"/>
                  </a:ext>
                </a:extLst>
              </p:cNvPr>
              <p:cNvSpPr/>
              <p:nvPr/>
            </p:nvSpPr>
            <p:spPr>
              <a:xfrm>
                <a:off x="7673413" y="3573780"/>
                <a:ext cx="27432" cy="64008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81" name="Rectangle: Rounded Corners 80">
                <a:extLst>
                  <a:ext uri="{FF2B5EF4-FFF2-40B4-BE49-F238E27FC236}">
                    <a16:creationId xmlns:a16="http://schemas.microsoft.com/office/drawing/2014/main" id="{46E8370A-CBE0-D258-63C4-F0805053F39B}"/>
                  </a:ext>
                </a:extLst>
              </p:cNvPr>
              <p:cNvSpPr/>
              <p:nvPr/>
            </p:nvSpPr>
            <p:spPr>
              <a:xfrm>
                <a:off x="7548206" y="3756660"/>
                <a:ext cx="27432" cy="36576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82" name="Rectangle: Rounded Corners 81">
                <a:extLst>
                  <a:ext uri="{FF2B5EF4-FFF2-40B4-BE49-F238E27FC236}">
                    <a16:creationId xmlns:a16="http://schemas.microsoft.com/office/drawing/2014/main" id="{839C6853-21C6-1E77-0F29-FD570E149DC1}"/>
                  </a:ext>
                </a:extLst>
              </p:cNvPr>
              <p:cNvSpPr/>
              <p:nvPr/>
            </p:nvSpPr>
            <p:spPr>
              <a:xfrm>
                <a:off x="7384246" y="3865978"/>
                <a:ext cx="27432" cy="36576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83" name="Rectangle: Rounded Corners 82">
                <a:extLst>
                  <a:ext uri="{FF2B5EF4-FFF2-40B4-BE49-F238E27FC236}">
                    <a16:creationId xmlns:a16="http://schemas.microsoft.com/office/drawing/2014/main" id="{57CA5FFA-7F6B-556B-1857-3C8DFBDBBA06}"/>
                  </a:ext>
                </a:extLst>
              </p:cNvPr>
              <p:cNvSpPr/>
              <p:nvPr/>
            </p:nvSpPr>
            <p:spPr>
              <a:xfrm>
                <a:off x="7830765" y="2899703"/>
                <a:ext cx="27432" cy="36576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84" name="Rectangle: Rounded Corners 83">
                <a:extLst>
                  <a:ext uri="{FF2B5EF4-FFF2-40B4-BE49-F238E27FC236}">
                    <a16:creationId xmlns:a16="http://schemas.microsoft.com/office/drawing/2014/main" id="{DBE3D0D8-79A9-17ED-971E-99E0CDADC32F}"/>
                  </a:ext>
                </a:extLst>
              </p:cNvPr>
              <p:cNvSpPr/>
              <p:nvPr/>
            </p:nvSpPr>
            <p:spPr>
              <a:xfrm>
                <a:off x="7983166" y="3885615"/>
                <a:ext cx="27432" cy="36576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grpSp>
          <p:nvGrpSpPr>
            <p:cNvPr id="37" name="Group 36">
              <a:extLst>
                <a:ext uri="{FF2B5EF4-FFF2-40B4-BE49-F238E27FC236}">
                  <a16:creationId xmlns:a16="http://schemas.microsoft.com/office/drawing/2014/main" id="{F10A78AE-9D64-2AA9-F3D8-0B31E11D925E}"/>
                </a:ext>
              </a:extLst>
            </p:cNvPr>
            <p:cNvGrpSpPr/>
            <p:nvPr/>
          </p:nvGrpSpPr>
          <p:grpSpPr>
            <a:xfrm>
              <a:off x="2430707" y="5271362"/>
              <a:ext cx="302363" cy="682663"/>
              <a:chOff x="7384246" y="2899703"/>
              <a:chExt cx="626352" cy="1351672"/>
            </a:xfrm>
            <a:solidFill>
              <a:srgbClr val="24A8C2">
                <a:lumMod val="60000"/>
                <a:lumOff val="40000"/>
              </a:srgbClr>
            </a:solidFill>
          </p:grpSpPr>
          <p:sp>
            <p:nvSpPr>
              <p:cNvPr id="63" name="Rectangle: Rounded Corners 62">
                <a:extLst>
                  <a:ext uri="{FF2B5EF4-FFF2-40B4-BE49-F238E27FC236}">
                    <a16:creationId xmlns:a16="http://schemas.microsoft.com/office/drawing/2014/main" id="{9614095E-EAE0-9FB9-B53C-9D62C91AA38D}"/>
                  </a:ext>
                </a:extLst>
              </p:cNvPr>
              <p:cNvSpPr/>
              <p:nvPr/>
            </p:nvSpPr>
            <p:spPr>
              <a:xfrm>
                <a:off x="7400629" y="2939722"/>
                <a:ext cx="27432" cy="36576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64" name="Rectangle: Rounded Corners 63">
                <a:extLst>
                  <a:ext uri="{FF2B5EF4-FFF2-40B4-BE49-F238E27FC236}">
                    <a16:creationId xmlns:a16="http://schemas.microsoft.com/office/drawing/2014/main" id="{78CE62AA-8B16-95E4-1D1B-D5BF607FA387}"/>
                  </a:ext>
                </a:extLst>
              </p:cNvPr>
              <p:cNvSpPr/>
              <p:nvPr/>
            </p:nvSpPr>
            <p:spPr>
              <a:xfrm>
                <a:off x="7479712" y="3208020"/>
                <a:ext cx="27432" cy="64008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65" name="Rectangle: Rounded Corners 64">
                <a:extLst>
                  <a:ext uri="{FF2B5EF4-FFF2-40B4-BE49-F238E27FC236}">
                    <a16:creationId xmlns:a16="http://schemas.microsoft.com/office/drawing/2014/main" id="{A6FCC52A-1059-748F-44AC-538F18DC65F6}"/>
                  </a:ext>
                </a:extLst>
              </p:cNvPr>
              <p:cNvSpPr/>
              <p:nvPr/>
            </p:nvSpPr>
            <p:spPr>
              <a:xfrm>
                <a:off x="7589172" y="3070274"/>
                <a:ext cx="27432" cy="36576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66" name="Rectangle: Rounded Corners 65">
                <a:extLst>
                  <a:ext uri="{FF2B5EF4-FFF2-40B4-BE49-F238E27FC236}">
                    <a16:creationId xmlns:a16="http://schemas.microsoft.com/office/drawing/2014/main" id="{BF66E1A5-8E88-AA88-005C-BAE4D5BC78E7}"/>
                  </a:ext>
                </a:extLst>
              </p:cNvPr>
              <p:cNvSpPr/>
              <p:nvPr/>
            </p:nvSpPr>
            <p:spPr>
              <a:xfrm>
                <a:off x="7771871" y="3360420"/>
                <a:ext cx="27432" cy="36576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67" name="Rectangle: Rounded Corners 66">
                <a:extLst>
                  <a:ext uri="{FF2B5EF4-FFF2-40B4-BE49-F238E27FC236}">
                    <a16:creationId xmlns:a16="http://schemas.microsoft.com/office/drawing/2014/main" id="{B1E255D3-6667-6DB8-7EFE-9AFD53DE2BEF}"/>
                  </a:ext>
                </a:extLst>
              </p:cNvPr>
              <p:cNvSpPr/>
              <p:nvPr/>
            </p:nvSpPr>
            <p:spPr>
              <a:xfrm>
                <a:off x="7902462" y="3208020"/>
                <a:ext cx="27432" cy="64008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68" name="Rectangle: Rounded Corners 67">
                <a:extLst>
                  <a:ext uri="{FF2B5EF4-FFF2-40B4-BE49-F238E27FC236}">
                    <a16:creationId xmlns:a16="http://schemas.microsoft.com/office/drawing/2014/main" id="{723DD295-A7D7-832D-46F0-8FAEEBE5894E}"/>
                  </a:ext>
                </a:extLst>
              </p:cNvPr>
              <p:cNvSpPr/>
              <p:nvPr/>
            </p:nvSpPr>
            <p:spPr>
              <a:xfrm>
                <a:off x="7830766" y="3733215"/>
                <a:ext cx="27432" cy="36576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69" name="Rectangle: Rounded Corners 68">
                <a:extLst>
                  <a:ext uri="{FF2B5EF4-FFF2-40B4-BE49-F238E27FC236}">
                    <a16:creationId xmlns:a16="http://schemas.microsoft.com/office/drawing/2014/main" id="{5C54C94F-1248-AB5B-EFA2-E587FE9CFDEC}"/>
                  </a:ext>
                </a:extLst>
              </p:cNvPr>
              <p:cNvSpPr/>
              <p:nvPr/>
            </p:nvSpPr>
            <p:spPr>
              <a:xfrm>
                <a:off x="7673413" y="3573780"/>
                <a:ext cx="27432" cy="64008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70" name="Rectangle: Rounded Corners 69">
                <a:extLst>
                  <a:ext uri="{FF2B5EF4-FFF2-40B4-BE49-F238E27FC236}">
                    <a16:creationId xmlns:a16="http://schemas.microsoft.com/office/drawing/2014/main" id="{8C77BAA4-B687-5BFE-DE68-096D6CBAC7B3}"/>
                  </a:ext>
                </a:extLst>
              </p:cNvPr>
              <p:cNvSpPr/>
              <p:nvPr/>
            </p:nvSpPr>
            <p:spPr>
              <a:xfrm>
                <a:off x="7548206" y="3756660"/>
                <a:ext cx="27432" cy="36576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71" name="Rectangle: Rounded Corners 70">
                <a:extLst>
                  <a:ext uri="{FF2B5EF4-FFF2-40B4-BE49-F238E27FC236}">
                    <a16:creationId xmlns:a16="http://schemas.microsoft.com/office/drawing/2014/main" id="{F2B8D81D-691D-B1E3-E161-9168580D7A15}"/>
                  </a:ext>
                </a:extLst>
              </p:cNvPr>
              <p:cNvSpPr/>
              <p:nvPr/>
            </p:nvSpPr>
            <p:spPr>
              <a:xfrm>
                <a:off x="7384246" y="3865978"/>
                <a:ext cx="27432" cy="36576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72" name="Rectangle: Rounded Corners 71">
                <a:extLst>
                  <a:ext uri="{FF2B5EF4-FFF2-40B4-BE49-F238E27FC236}">
                    <a16:creationId xmlns:a16="http://schemas.microsoft.com/office/drawing/2014/main" id="{03A512C1-4BF7-5698-AE9C-84C027BEBDFC}"/>
                  </a:ext>
                </a:extLst>
              </p:cNvPr>
              <p:cNvSpPr/>
              <p:nvPr/>
            </p:nvSpPr>
            <p:spPr>
              <a:xfrm>
                <a:off x="7830765" y="2899703"/>
                <a:ext cx="27432" cy="36576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73" name="Rectangle: Rounded Corners 72">
                <a:extLst>
                  <a:ext uri="{FF2B5EF4-FFF2-40B4-BE49-F238E27FC236}">
                    <a16:creationId xmlns:a16="http://schemas.microsoft.com/office/drawing/2014/main" id="{4F1D2FC1-AD20-9470-29E5-022DF7574EE8}"/>
                  </a:ext>
                </a:extLst>
              </p:cNvPr>
              <p:cNvSpPr/>
              <p:nvPr/>
            </p:nvSpPr>
            <p:spPr>
              <a:xfrm>
                <a:off x="7983166" y="3885615"/>
                <a:ext cx="27432" cy="36576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grpSp>
          <p:nvGrpSpPr>
            <p:cNvPr id="38" name="Group 37">
              <a:extLst>
                <a:ext uri="{FF2B5EF4-FFF2-40B4-BE49-F238E27FC236}">
                  <a16:creationId xmlns:a16="http://schemas.microsoft.com/office/drawing/2014/main" id="{5ABB0FB4-0C4D-4477-09BA-731E1253A158}"/>
                </a:ext>
              </a:extLst>
            </p:cNvPr>
            <p:cNvGrpSpPr/>
            <p:nvPr/>
          </p:nvGrpSpPr>
          <p:grpSpPr>
            <a:xfrm>
              <a:off x="2898745" y="5271362"/>
              <a:ext cx="302363" cy="682663"/>
              <a:chOff x="7384246" y="2899703"/>
              <a:chExt cx="626352" cy="1351672"/>
            </a:xfrm>
            <a:solidFill>
              <a:srgbClr val="24A8C2">
                <a:lumMod val="60000"/>
                <a:lumOff val="40000"/>
              </a:srgbClr>
            </a:solidFill>
          </p:grpSpPr>
          <p:sp>
            <p:nvSpPr>
              <p:cNvPr id="52" name="Rectangle: Rounded Corners 51">
                <a:extLst>
                  <a:ext uri="{FF2B5EF4-FFF2-40B4-BE49-F238E27FC236}">
                    <a16:creationId xmlns:a16="http://schemas.microsoft.com/office/drawing/2014/main" id="{CCE9CA27-EBCD-ED7E-E836-B648E6BCD5D2}"/>
                  </a:ext>
                </a:extLst>
              </p:cNvPr>
              <p:cNvSpPr/>
              <p:nvPr/>
            </p:nvSpPr>
            <p:spPr>
              <a:xfrm>
                <a:off x="7400629" y="2939722"/>
                <a:ext cx="27432" cy="36576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53" name="Rectangle: Rounded Corners 52">
                <a:extLst>
                  <a:ext uri="{FF2B5EF4-FFF2-40B4-BE49-F238E27FC236}">
                    <a16:creationId xmlns:a16="http://schemas.microsoft.com/office/drawing/2014/main" id="{B59D20ED-B23A-984D-11A0-5EA2D22ADFE1}"/>
                  </a:ext>
                </a:extLst>
              </p:cNvPr>
              <p:cNvSpPr/>
              <p:nvPr/>
            </p:nvSpPr>
            <p:spPr>
              <a:xfrm>
                <a:off x="7479712" y="3208020"/>
                <a:ext cx="27432" cy="64008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54" name="Rectangle: Rounded Corners 53">
                <a:extLst>
                  <a:ext uri="{FF2B5EF4-FFF2-40B4-BE49-F238E27FC236}">
                    <a16:creationId xmlns:a16="http://schemas.microsoft.com/office/drawing/2014/main" id="{65703CE3-D70E-957D-7900-A158F0A09DDB}"/>
                  </a:ext>
                </a:extLst>
              </p:cNvPr>
              <p:cNvSpPr/>
              <p:nvPr/>
            </p:nvSpPr>
            <p:spPr>
              <a:xfrm>
                <a:off x="7589172" y="3070274"/>
                <a:ext cx="27432" cy="36576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55" name="Rectangle: Rounded Corners 54">
                <a:extLst>
                  <a:ext uri="{FF2B5EF4-FFF2-40B4-BE49-F238E27FC236}">
                    <a16:creationId xmlns:a16="http://schemas.microsoft.com/office/drawing/2014/main" id="{369AE718-237F-EB6D-F807-3A23141DF4F4}"/>
                  </a:ext>
                </a:extLst>
              </p:cNvPr>
              <p:cNvSpPr/>
              <p:nvPr/>
            </p:nvSpPr>
            <p:spPr>
              <a:xfrm>
                <a:off x="7771871" y="3360420"/>
                <a:ext cx="27432" cy="36576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56" name="Rectangle: Rounded Corners 55">
                <a:extLst>
                  <a:ext uri="{FF2B5EF4-FFF2-40B4-BE49-F238E27FC236}">
                    <a16:creationId xmlns:a16="http://schemas.microsoft.com/office/drawing/2014/main" id="{2D3C29EB-5FD2-2D33-5BAD-9C208F153F6D}"/>
                  </a:ext>
                </a:extLst>
              </p:cNvPr>
              <p:cNvSpPr/>
              <p:nvPr/>
            </p:nvSpPr>
            <p:spPr>
              <a:xfrm>
                <a:off x="7902462" y="3208020"/>
                <a:ext cx="27432" cy="64008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57" name="Rectangle: Rounded Corners 56">
                <a:extLst>
                  <a:ext uri="{FF2B5EF4-FFF2-40B4-BE49-F238E27FC236}">
                    <a16:creationId xmlns:a16="http://schemas.microsoft.com/office/drawing/2014/main" id="{288253FA-E458-CB76-DAF4-61B7DBF86025}"/>
                  </a:ext>
                </a:extLst>
              </p:cNvPr>
              <p:cNvSpPr/>
              <p:nvPr/>
            </p:nvSpPr>
            <p:spPr>
              <a:xfrm>
                <a:off x="7830766" y="3733215"/>
                <a:ext cx="27432" cy="36576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58" name="Rectangle: Rounded Corners 57">
                <a:extLst>
                  <a:ext uri="{FF2B5EF4-FFF2-40B4-BE49-F238E27FC236}">
                    <a16:creationId xmlns:a16="http://schemas.microsoft.com/office/drawing/2014/main" id="{A64F567C-7926-C35A-7347-9A70BC657ADC}"/>
                  </a:ext>
                </a:extLst>
              </p:cNvPr>
              <p:cNvSpPr/>
              <p:nvPr/>
            </p:nvSpPr>
            <p:spPr>
              <a:xfrm>
                <a:off x="7673413" y="3573780"/>
                <a:ext cx="27432" cy="64008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59" name="Rectangle: Rounded Corners 58">
                <a:extLst>
                  <a:ext uri="{FF2B5EF4-FFF2-40B4-BE49-F238E27FC236}">
                    <a16:creationId xmlns:a16="http://schemas.microsoft.com/office/drawing/2014/main" id="{218B1AE8-A922-E5F0-489D-87355C7344F4}"/>
                  </a:ext>
                </a:extLst>
              </p:cNvPr>
              <p:cNvSpPr/>
              <p:nvPr/>
            </p:nvSpPr>
            <p:spPr>
              <a:xfrm>
                <a:off x="7548206" y="3756660"/>
                <a:ext cx="27432" cy="36576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60" name="Rectangle: Rounded Corners 59">
                <a:extLst>
                  <a:ext uri="{FF2B5EF4-FFF2-40B4-BE49-F238E27FC236}">
                    <a16:creationId xmlns:a16="http://schemas.microsoft.com/office/drawing/2014/main" id="{91A730ED-9882-E2BD-AD65-0B363EDFA010}"/>
                  </a:ext>
                </a:extLst>
              </p:cNvPr>
              <p:cNvSpPr/>
              <p:nvPr/>
            </p:nvSpPr>
            <p:spPr>
              <a:xfrm>
                <a:off x="7384246" y="3865978"/>
                <a:ext cx="27432" cy="36576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61" name="Rectangle: Rounded Corners 60">
                <a:extLst>
                  <a:ext uri="{FF2B5EF4-FFF2-40B4-BE49-F238E27FC236}">
                    <a16:creationId xmlns:a16="http://schemas.microsoft.com/office/drawing/2014/main" id="{46426BE1-E176-D524-E3F7-064758210B64}"/>
                  </a:ext>
                </a:extLst>
              </p:cNvPr>
              <p:cNvSpPr/>
              <p:nvPr/>
            </p:nvSpPr>
            <p:spPr>
              <a:xfrm>
                <a:off x="7830765" y="2899703"/>
                <a:ext cx="27432" cy="36576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62" name="Rectangle: Rounded Corners 61">
                <a:extLst>
                  <a:ext uri="{FF2B5EF4-FFF2-40B4-BE49-F238E27FC236}">
                    <a16:creationId xmlns:a16="http://schemas.microsoft.com/office/drawing/2014/main" id="{7BCA5CA6-FDD6-0FF1-4569-B59BE632E933}"/>
                  </a:ext>
                </a:extLst>
              </p:cNvPr>
              <p:cNvSpPr/>
              <p:nvPr/>
            </p:nvSpPr>
            <p:spPr>
              <a:xfrm>
                <a:off x="7983166" y="3885615"/>
                <a:ext cx="27432" cy="36576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grpSp>
          <p:nvGrpSpPr>
            <p:cNvPr id="39" name="Group 38">
              <a:extLst>
                <a:ext uri="{FF2B5EF4-FFF2-40B4-BE49-F238E27FC236}">
                  <a16:creationId xmlns:a16="http://schemas.microsoft.com/office/drawing/2014/main" id="{F6C87646-C2D0-EED2-4B2E-1F235651EE89}"/>
                </a:ext>
              </a:extLst>
            </p:cNvPr>
            <p:cNvGrpSpPr/>
            <p:nvPr/>
          </p:nvGrpSpPr>
          <p:grpSpPr>
            <a:xfrm>
              <a:off x="3366783" y="5271362"/>
              <a:ext cx="302363" cy="682663"/>
              <a:chOff x="7384246" y="2899703"/>
              <a:chExt cx="626352" cy="1351672"/>
            </a:xfrm>
            <a:solidFill>
              <a:srgbClr val="24A8C2">
                <a:lumMod val="60000"/>
                <a:lumOff val="40000"/>
              </a:srgbClr>
            </a:solidFill>
          </p:grpSpPr>
          <p:sp>
            <p:nvSpPr>
              <p:cNvPr id="41" name="Rectangle: Rounded Corners 40">
                <a:extLst>
                  <a:ext uri="{FF2B5EF4-FFF2-40B4-BE49-F238E27FC236}">
                    <a16:creationId xmlns:a16="http://schemas.microsoft.com/office/drawing/2014/main" id="{22AFE404-255C-0002-97C9-A4D861F40A5D}"/>
                  </a:ext>
                </a:extLst>
              </p:cNvPr>
              <p:cNvSpPr/>
              <p:nvPr/>
            </p:nvSpPr>
            <p:spPr>
              <a:xfrm>
                <a:off x="7400629" y="2939722"/>
                <a:ext cx="27432" cy="36576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42" name="Rectangle: Rounded Corners 41">
                <a:extLst>
                  <a:ext uri="{FF2B5EF4-FFF2-40B4-BE49-F238E27FC236}">
                    <a16:creationId xmlns:a16="http://schemas.microsoft.com/office/drawing/2014/main" id="{1E9A7B75-30F2-DB6B-B8A6-3D717172771A}"/>
                  </a:ext>
                </a:extLst>
              </p:cNvPr>
              <p:cNvSpPr/>
              <p:nvPr/>
            </p:nvSpPr>
            <p:spPr>
              <a:xfrm>
                <a:off x="7479712" y="3208020"/>
                <a:ext cx="27432" cy="64008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43" name="Rectangle: Rounded Corners 42">
                <a:extLst>
                  <a:ext uri="{FF2B5EF4-FFF2-40B4-BE49-F238E27FC236}">
                    <a16:creationId xmlns:a16="http://schemas.microsoft.com/office/drawing/2014/main" id="{2C927E7F-BFB7-359D-EA7C-F9A227952669}"/>
                  </a:ext>
                </a:extLst>
              </p:cNvPr>
              <p:cNvSpPr/>
              <p:nvPr/>
            </p:nvSpPr>
            <p:spPr>
              <a:xfrm>
                <a:off x="7589172" y="3070274"/>
                <a:ext cx="27432" cy="36576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44" name="Rectangle: Rounded Corners 43">
                <a:extLst>
                  <a:ext uri="{FF2B5EF4-FFF2-40B4-BE49-F238E27FC236}">
                    <a16:creationId xmlns:a16="http://schemas.microsoft.com/office/drawing/2014/main" id="{1F389128-F81A-901C-1C5A-31B9F2F2A8A7}"/>
                  </a:ext>
                </a:extLst>
              </p:cNvPr>
              <p:cNvSpPr/>
              <p:nvPr/>
            </p:nvSpPr>
            <p:spPr>
              <a:xfrm>
                <a:off x="7771871" y="3360420"/>
                <a:ext cx="27432" cy="36576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45" name="Rectangle: Rounded Corners 44">
                <a:extLst>
                  <a:ext uri="{FF2B5EF4-FFF2-40B4-BE49-F238E27FC236}">
                    <a16:creationId xmlns:a16="http://schemas.microsoft.com/office/drawing/2014/main" id="{026A9109-63DC-FF1A-9EAE-AE833AA27997}"/>
                  </a:ext>
                </a:extLst>
              </p:cNvPr>
              <p:cNvSpPr/>
              <p:nvPr/>
            </p:nvSpPr>
            <p:spPr>
              <a:xfrm>
                <a:off x="7902462" y="3208020"/>
                <a:ext cx="27432" cy="64008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46" name="Rectangle: Rounded Corners 45">
                <a:extLst>
                  <a:ext uri="{FF2B5EF4-FFF2-40B4-BE49-F238E27FC236}">
                    <a16:creationId xmlns:a16="http://schemas.microsoft.com/office/drawing/2014/main" id="{B6DE675F-76F1-E7BD-BCC2-D587D3F7D86E}"/>
                  </a:ext>
                </a:extLst>
              </p:cNvPr>
              <p:cNvSpPr/>
              <p:nvPr/>
            </p:nvSpPr>
            <p:spPr>
              <a:xfrm>
                <a:off x="7830766" y="3733215"/>
                <a:ext cx="27432" cy="36576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47" name="Rectangle: Rounded Corners 46">
                <a:extLst>
                  <a:ext uri="{FF2B5EF4-FFF2-40B4-BE49-F238E27FC236}">
                    <a16:creationId xmlns:a16="http://schemas.microsoft.com/office/drawing/2014/main" id="{0E23ECE4-E8A4-F160-9D2A-F5A9856CE434}"/>
                  </a:ext>
                </a:extLst>
              </p:cNvPr>
              <p:cNvSpPr/>
              <p:nvPr/>
            </p:nvSpPr>
            <p:spPr>
              <a:xfrm>
                <a:off x="7673413" y="3573780"/>
                <a:ext cx="27432" cy="64008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48" name="Rectangle: Rounded Corners 47">
                <a:extLst>
                  <a:ext uri="{FF2B5EF4-FFF2-40B4-BE49-F238E27FC236}">
                    <a16:creationId xmlns:a16="http://schemas.microsoft.com/office/drawing/2014/main" id="{3033506A-4A7D-2DE7-D604-9EB5D42F05DE}"/>
                  </a:ext>
                </a:extLst>
              </p:cNvPr>
              <p:cNvSpPr/>
              <p:nvPr/>
            </p:nvSpPr>
            <p:spPr>
              <a:xfrm>
                <a:off x="7548206" y="3756660"/>
                <a:ext cx="27432" cy="36576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49" name="Rectangle: Rounded Corners 48">
                <a:extLst>
                  <a:ext uri="{FF2B5EF4-FFF2-40B4-BE49-F238E27FC236}">
                    <a16:creationId xmlns:a16="http://schemas.microsoft.com/office/drawing/2014/main" id="{A2487AE4-E94A-31AC-4FF9-128A72D3DA6A}"/>
                  </a:ext>
                </a:extLst>
              </p:cNvPr>
              <p:cNvSpPr/>
              <p:nvPr/>
            </p:nvSpPr>
            <p:spPr>
              <a:xfrm>
                <a:off x="7384246" y="3865978"/>
                <a:ext cx="27432" cy="36576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50" name="Rectangle: Rounded Corners 49">
                <a:extLst>
                  <a:ext uri="{FF2B5EF4-FFF2-40B4-BE49-F238E27FC236}">
                    <a16:creationId xmlns:a16="http://schemas.microsoft.com/office/drawing/2014/main" id="{BDD7686B-73A3-BEBA-2CB0-20F4EEFFFE4F}"/>
                  </a:ext>
                </a:extLst>
              </p:cNvPr>
              <p:cNvSpPr/>
              <p:nvPr/>
            </p:nvSpPr>
            <p:spPr>
              <a:xfrm>
                <a:off x="7830765" y="2899703"/>
                <a:ext cx="27432" cy="36576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51" name="Rectangle: Rounded Corners 50">
                <a:extLst>
                  <a:ext uri="{FF2B5EF4-FFF2-40B4-BE49-F238E27FC236}">
                    <a16:creationId xmlns:a16="http://schemas.microsoft.com/office/drawing/2014/main" id="{E0806928-5B33-CC3C-0B9D-05079B2E7193}"/>
                  </a:ext>
                </a:extLst>
              </p:cNvPr>
              <p:cNvSpPr/>
              <p:nvPr/>
            </p:nvSpPr>
            <p:spPr>
              <a:xfrm>
                <a:off x="7983166" y="3885615"/>
                <a:ext cx="27432" cy="36576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pic>
          <p:nvPicPr>
            <p:cNvPr id="40" name="Graphic 39">
              <a:extLst>
                <a:ext uri="{FF2B5EF4-FFF2-40B4-BE49-F238E27FC236}">
                  <a16:creationId xmlns:a16="http://schemas.microsoft.com/office/drawing/2014/main" id="{B0007A33-C4DE-A795-C9D4-7E7B4580B5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43781" y="5671824"/>
              <a:ext cx="1940381" cy="308648"/>
            </a:xfrm>
            <a:prstGeom prst="rect">
              <a:avLst/>
            </a:prstGeom>
          </p:spPr>
        </p:pic>
      </p:grpSp>
      <p:grpSp>
        <p:nvGrpSpPr>
          <p:cNvPr id="97" name="Group 96">
            <a:extLst>
              <a:ext uri="{FF2B5EF4-FFF2-40B4-BE49-F238E27FC236}">
                <a16:creationId xmlns:a16="http://schemas.microsoft.com/office/drawing/2014/main" id="{D00197A1-3091-3C51-EF32-7B654ACC4D3A}"/>
              </a:ext>
            </a:extLst>
          </p:cNvPr>
          <p:cNvGrpSpPr/>
          <p:nvPr/>
        </p:nvGrpSpPr>
        <p:grpSpPr>
          <a:xfrm>
            <a:off x="8152478" y="2910405"/>
            <a:ext cx="954351" cy="1396602"/>
            <a:chOff x="9392570" y="2693010"/>
            <a:chExt cx="2036454" cy="2914798"/>
          </a:xfrm>
          <a:solidFill>
            <a:srgbClr val="82C650"/>
          </a:solidFill>
        </p:grpSpPr>
        <p:sp>
          <p:nvSpPr>
            <p:cNvPr id="98" name="Oval 1">
              <a:extLst>
                <a:ext uri="{FF2B5EF4-FFF2-40B4-BE49-F238E27FC236}">
                  <a16:creationId xmlns:a16="http://schemas.microsoft.com/office/drawing/2014/main" id="{6428B159-5938-4927-EBFE-B7D87E2A3803}"/>
                </a:ext>
              </a:extLst>
            </p:cNvPr>
            <p:cNvSpPr/>
            <p:nvPr/>
          </p:nvSpPr>
          <p:spPr>
            <a:xfrm flipH="1">
              <a:off x="10130361" y="5170309"/>
              <a:ext cx="560872" cy="10016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99" name="Oval 1">
              <a:extLst>
                <a:ext uri="{FF2B5EF4-FFF2-40B4-BE49-F238E27FC236}">
                  <a16:creationId xmlns:a16="http://schemas.microsoft.com/office/drawing/2014/main" id="{7BE3F7CE-375A-3E06-92DA-46C6AF2042D8}"/>
                </a:ext>
              </a:extLst>
            </p:cNvPr>
            <p:cNvSpPr/>
            <p:nvPr/>
          </p:nvSpPr>
          <p:spPr>
            <a:xfrm flipH="1">
              <a:off x="10190455" y="5447560"/>
              <a:ext cx="440684" cy="16024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dirty="0">
                <a:ln>
                  <a:noFill/>
                </a:ln>
                <a:solidFill>
                  <a:prstClr val="white"/>
                </a:solidFill>
                <a:effectLst/>
                <a:uLnTx/>
                <a:uFillTx/>
                <a:latin typeface="Arial"/>
                <a:cs typeface="+mn-cs"/>
              </a:endParaRPr>
            </a:p>
          </p:txBody>
        </p:sp>
        <p:sp>
          <p:nvSpPr>
            <p:cNvPr id="100" name="Oval 1">
              <a:extLst>
                <a:ext uri="{FF2B5EF4-FFF2-40B4-BE49-F238E27FC236}">
                  <a16:creationId xmlns:a16="http://schemas.microsoft.com/office/drawing/2014/main" id="{53112BA2-8D03-56A7-6C50-F2D62905FB9F}"/>
                </a:ext>
              </a:extLst>
            </p:cNvPr>
            <p:cNvSpPr/>
            <p:nvPr/>
          </p:nvSpPr>
          <p:spPr>
            <a:xfrm flipH="1">
              <a:off x="10150393" y="5308935"/>
              <a:ext cx="520809" cy="10016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01" name="Oval 1">
              <a:extLst>
                <a:ext uri="{FF2B5EF4-FFF2-40B4-BE49-F238E27FC236}">
                  <a16:creationId xmlns:a16="http://schemas.microsoft.com/office/drawing/2014/main" id="{15D7A43D-5814-EE6A-53F4-1260C621906A}"/>
                </a:ext>
              </a:extLst>
            </p:cNvPr>
            <p:cNvSpPr/>
            <p:nvPr/>
          </p:nvSpPr>
          <p:spPr>
            <a:xfrm flipH="1">
              <a:off x="10110330" y="5031684"/>
              <a:ext cx="600935" cy="10016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02" name="Freeform: Shape 101">
              <a:extLst>
                <a:ext uri="{FF2B5EF4-FFF2-40B4-BE49-F238E27FC236}">
                  <a16:creationId xmlns:a16="http://schemas.microsoft.com/office/drawing/2014/main" id="{6F15E088-247F-5D5A-4E53-956DF0109917}"/>
                </a:ext>
              </a:extLst>
            </p:cNvPr>
            <p:cNvSpPr/>
            <p:nvPr/>
          </p:nvSpPr>
          <p:spPr>
            <a:xfrm flipH="1">
              <a:off x="9392570" y="2693010"/>
              <a:ext cx="2036454" cy="2246601"/>
            </a:xfrm>
            <a:custGeom>
              <a:avLst/>
              <a:gdLst>
                <a:gd name="connsiteX0" fmla="*/ 696638 w 2036454"/>
                <a:gd name="connsiteY0" fmla="*/ 2081097 h 2246601"/>
                <a:gd name="connsiteX1" fmla="*/ 717664 w 2036454"/>
                <a:gd name="connsiteY1" fmla="*/ 2094765 h 2246601"/>
                <a:gd name="connsiteX2" fmla="*/ 709915 w 2036454"/>
                <a:gd name="connsiteY2" fmla="*/ 2093208 h 2246601"/>
                <a:gd name="connsiteX3" fmla="*/ 1016176 w 2036454"/>
                <a:gd name="connsiteY3" fmla="*/ 69112 h 2246601"/>
                <a:gd name="connsiteX4" fmla="*/ 1972239 w 2036454"/>
                <a:gd name="connsiteY4" fmla="*/ 1025175 h 2246601"/>
                <a:gd name="connsiteX5" fmla="*/ 1016176 w 2036454"/>
                <a:gd name="connsiteY5" fmla="*/ 1981238 h 2246601"/>
                <a:gd name="connsiteX6" fmla="*/ 60113 w 2036454"/>
                <a:gd name="connsiteY6" fmla="*/ 1025175 h 2246601"/>
                <a:gd name="connsiteX7" fmla="*/ 1016176 w 2036454"/>
                <a:gd name="connsiteY7" fmla="*/ 69112 h 2246601"/>
                <a:gd name="connsiteX8" fmla="*/ 1020136 w 2036454"/>
                <a:gd name="connsiteY8" fmla="*/ 0 h 2246601"/>
                <a:gd name="connsiteX9" fmla="*/ 1018229 w 2036454"/>
                <a:gd name="connsiteY9" fmla="*/ 147 h 2246601"/>
                <a:gd name="connsiteX10" fmla="*/ 1016319 w 2036454"/>
                <a:gd name="connsiteY10" fmla="*/ 0 h 2246601"/>
                <a:gd name="connsiteX11" fmla="*/ 0 w 2036454"/>
                <a:gd name="connsiteY11" fmla="*/ 1016319 h 2246601"/>
                <a:gd name="connsiteX12" fmla="*/ 484581 w 2036454"/>
                <a:gd name="connsiteY12" fmla="*/ 1942131 h 2246601"/>
                <a:gd name="connsiteX13" fmla="*/ 533756 w 2036454"/>
                <a:gd name="connsiteY13" fmla="*/ 2149329 h 2246601"/>
                <a:gd name="connsiteX14" fmla="*/ 663812 w 2036454"/>
                <a:gd name="connsiteY14" fmla="*/ 2246601 h 2246601"/>
                <a:gd name="connsiteX15" fmla="*/ 1018229 w 2036454"/>
                <a:gd name="connsiteY15" fmla="*/ 2245332 h 2246601"/>
                <a:gd name="connsiteX16" fmla="*/ 1372641 w 2036454"/>
                <a:gd name="connsiteY16" fmla="*/ 2246601 h 2246601"/>
                <a:gd name="connsiteX17" fmla="*/ 1502697 w 2036454"/>
                <a:gd name="connsiteY17" fmla="*/ 2149329 h 2246601"/>
                <a:gd name="connsiteX18" fmla="*/ 1551873 w 2036454"/>
                <a:gd name="connsiteY18" fmla="*/ 1942131 h 2246601"/>
                <a:gd name="connsiteX19" fmla="*/ 2036454 w 2036454"/>
                <a:gd name="connsiteY19" fmla="*/ 1016319 h 2246601"/>
                <a:gd name="connsiteX20" fmla="*/ 1020136 w 2036454"/>
                <a:gd name="connsiteY20" fmla="*/ 0 h 224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36454" h="2246601">
                  <a:moveTo>
                    <a:pt x="696638" y="2081097"/>
                  </a:moveTo>
                  <a:lnTo>
                    <a:pt x="717664" y="2094765"/>
                  </a:lnTo>
                  <a:lnTo>
                    <a:pt x="709915" y="2093208"/>
                  </a:lnTo>
                  <a:close/>
                  <a:moveTo>
                    <a:pt x="1016176" y="69112"/>
                  </a:moveTo>
                  <a:cubicBezTo>
                    <a:pt x="1544195" y="69112"/>
                    <a:pt x="1972239" y="497156"/>
                    <a:pt x="1972239" y="1025175"/>
                  </a:cubicBezTo>
                  <a:cubicBezTo>
                    <a:pt x="1972239" y="1553194"/>
                    <a:pt x="1544195" y="1981238"/>
                    <a:pt x="1016176" y="1981238"/>
                  </a:cubicBezTo>
                  <a:cubicBezTo>
                    <a:pt x="488157" y="1981238"/>
                    <a:pt x="60113" y="1553194"/>
                    <a:pt x="60113" y="1025175"/>
                  </a:cubicBezTo>
                  <a:cubicBezTo>
                    <a:pt x="60113" y="497156"/>
                    <a:pt x="488157" y="69112"/>
                    <a:pt x="1016176" y="69112"/>
                  </a:cubicBezTo>
                  <a:close/>
                  <a:moveTo>
                    <a:pt x="1020136" y="0"/>
                  </a:moveTo>
                  <a:lnTo>
                    <a:pt x="1018229" y="147"/>
                  </a:lnTo>
                  <a:lnTo>
                    <a:pt x="1016319" y="0"/>
                  </a:lnTo>
                  <a:cubicBezTo>
                    <a:pt x="455022" y="0"/>
                    <a:pt x="0" y="455021"/>
                    <a:pt x="0" y="1016319"/>
                  </a:cubicBezTo>
                  <a:cubicBezTo>
                    <a:pt x="0" y="1396151"/>
                    <a:pt x="271200" y="1771022"/>
                    <a:pt x="484581" y="1942131"/>
                  </a:cubicBezTo>
                  <a:cubicBezTo>
                    <a:pt x="548151" y="2015370"/>
                    <a:pt x="520096" y="2053853"/>
                    <a:pt x="533756" y="2149329"/>
                  </a:cubicBezTo>
                  <a:cubicBezTo>
                    <a:pt x="569271" y="2223033"/>
                    <a:pt x="601038" y="2246601"/>
                    <a:pt x="663812" y="2246601"/>
                  </a:cubicBezTo>
                  <a:lnTo>
                    <a:pt x="1018229" y="2245332"/>
                  </a:lnTo>
                  <a:lnTo>
                    <a:pt x="1372641" y="2246601"/>
                  </a:lnTo>
                  <a:cubicBezTo>
                    <a:pt x="1435417" y="2246601"/>
                    <a:pt x="1467183" y="2223033"/>
                    <a:pt x="1502697" y="2149329"/>
                  </a:cubicBezTo>
                  <a:cubicBezTo>
                    <a:pt x="1516357" y="2053853"/>
                    <a:pt x="1488303" y="2015370"/>
                    <a:pt x="1551873" y="1942131"/>
                  </a:cubicBezTo>
                  <a:cubicBezTo>
                    <a:pt x="1765253" y="1771022"/>
                    <a:pt x="2036454" y="1396151"/>
                    <a:pt x="2036454" y="1016319"/>
                  </a:cubicBezTo>
                  <a:cubicBezTo>
                    <a:pt x="2036454" y="455021"/>
                    <a:pt x="1581432" y="0"/>
                    <a:pt x="1020136" y="0"/>
                  </a:cubicBez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grpSp>
      <p:grpSp>
        <p:nvGrpSpPr>
          <p:cNvPr id="103" name="Group 102">
            <a:extLst>
              <a:ext uri="{FF2B5EF4-FFF2-40B4-BE49-F238E27FC236}">
                <a16:creationId xmlns:a16="http://schemas.microsoft.com/office/drawing/2014/main" id="{1F5C8ED9-5F48-AA2D-38F6-6FAAEDCE3CF4}"/>
              </a:ext>
            </a:extLst>
          </p:cNvPr>
          <p:cNvGrpSpPr/>
          <p:nvPr/>
        </p:nvGrpSpPr>
        <p:grpSpPr>
          <a:xfrm>
            <a:off x="8183960" y="2954195"/>
            <a:ext cx="891385" cy="890122"/>
            <a:chOff x="4547049" y="1897856"/>
            <a:chExt cx="3071634" cy="3071634"/>
          </a:xfrm>
          <a:effectLst/>
        </p:grpSpPr>
        <p:sp>
          <p:nvSpPr>
            <p:cNvPr id="104" name="Freeform: Shape 103">
              <a:extLst>
                <a:ext uri="{FF2B5EF4-FFF2-40B4-BE49-F238E27FC236}">
                  <a16:creationId xmlns:a16="http://schemas.microsoft.com/office/drawing/2014/main" id="{8A52F017-7715-3052-6BF9-F5B6C74D3AFF}"/>
                </a:ext>
              </a:extLst>
            </p:cNvPr>
            <p:cNvSpPr/>
            <p:nvPr/>
          </p:nvSpPr>
          <p:spPr>
            <a:xfrm>
              <a:off x="4547049" y="1897856"/>
              <a:ext cx="3071634" cy="3071634"/>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rgbClr val="82C650">
                <a:lumMod val="20000"/>
                <a:lumOff val="80000"/>
              </a:srgbClr>
            </a:solidFill>
            <a:ln w="9525" cap="flat">
              <a:noFill/>
              <a:prstDash val="solid"/>
              <a:miter/>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cs typeface="+mn-cs"/>
              </a:endParaRPr>
            </a:p>
          </p:txBody>
        </p:sp>
        <p:sp>
          <p:nvSpPr>
            <p:cNvPr id="105" name="Freeform: Shape 104">
              <a:extLst>
                <a:ext uri="{FF2B5EF4-FFF2-40B4-BE49-F238E27FC236}">
                  <a16:creationId xmlns:a16="http://schemas.microsoft.com/office/drawing/2014/main" id="{15F335B6-2864-442C-23C5-D088BBE45468}"/>
                </a:ext>
              </a:extLst>
            </p:cNvPr>
            <p:cNvSpPr/>
            <p:nvPr/>
          </p:nvSpPr>
          <p:spPr>
            <a:xfrm>
              <a:off x="4574848" y="1907000"/>
              <a:ext cx="3028217" cy="2962327"/>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rgbClr val="82C650">
                <a:lumMod val="40000"/>
                <a:lumOff val="60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cs typeface="+mn-cs"/>
              </a:endParaRPr>
            </a:p>
          </p:txBody>
        </p:sp>
      </p:grpSp>
      <p:sp>
        <p:nvSpPr>
          <p:cNvPr id="106" name="Freeform: Shape 105">
            <a:extLst>
              <a:ext uri="{FF2B5EF4-FFF2-40B4-BE49-F238E27FC236}">
                <a16:creationId xmlns:a16="http://schemas.microsoft.com/office/drawing/2014/main" id="{54E62C21-841C-AF5F-AEB2-C31CF4541E3D}"/>
              </a:ext>
            </a:extLst>
          </p:cNvPr>
          <p:cNvSpPr/>
          <p:nvPr/>
        </p:nvSpPr>
        <p:spPr>
          <a:xfrm flipH="1">
            <a:off x="8402388" y="2338135"/>
            <a:ext cx="454527" cy="602814"/>
          </a:xfrm>
          <a:custGeom>
            <a:avLst/>
            <a:gdLst>
              <a:gd name="connsiteX0" fmla="*/ 501893 w 892078"/>
              <a:gd name="connsiteY0" fmla="*/ 0 h 1332338"/>
              <a:gd name="connsiteX1" fmla="*/ 498205 w 892078"/>
              <a:gd name="connsiteY1" fmla="*/ 53000 h 1332338"/>
              <a:gd name="connsiteX2" fmla="*/ 456830 w 892078"/>
              <a:gd name="connsiteY2" fmla="*/ 120945 h 1332338"/>
              <a:gd name="connsiteX3" fmla="*/ 387912 w 892078"/>
              <a:gd name="connsiteY3" fmla="*/ 218109 h 1332338"/>
              <a:gd name="connsiteX4" fmla="*/ 391667 w 892078"/>
              <a:gd name="connsiteY4" fmla="*/ 334412 h 1332338"/>
              <a:gd name="connsiteX5" fmla="*/ 407219 w 892078"/>
              <a:gd name="connsiteY5" fmla="*/ 351214 h 1332338"/>
              <a:gd name="connsiteX6" fmla="*/ 413637 w 892078"/>
              <a:gd name="connsiteY6" fmla="*/ 474030 h 1332338"/>
              <a:gd name="connsiteX7" fmla="*/ 416812 w 892078"/>
              <a:gd name="connsiteY7" fmla="*/ 504492 h 1332338"/>
              <a:gd name="connsiteX8" fmla="*/ 402754 w 892078"/>
              <a:gd name="connsiteY8" fmla="*/ 505610 h 1332338"/>
              <a:gd name="connsiteX9" fmla="*/ 369924 w 892078"/>
              <a:gd name="connsiteY9" fmla="*/ 475906 h 1332338"/>
              <a:gd name="connsiteX10" fmla="*/ 126043 w 892078"/>
              <a:gd name="connsiteY10" fmla="*/ 282053 h 1332338"/>
              <a:gd name="connsiteX11" fmla="*/ 204209 w 892078"/>
              <a:gd name="connsiteY11" fmla="*/ 408681 h 1332338"/>
              <a:gd name="connsiteX12" fmla="*/ 344910 w 892078"/>
              <a:gd name="connsiteY12" fmla="*/ 500918 h 1332338"/>
              <a:gd name="connsiteX13" fmla="*/ 418387 w 892078"/>
              <a:gd name="connsiteY13" fmla="*/ 565015 h 1332338"/>
              <a:gd name="connsiteX14" fmla="*/ 404318 w 892078"/>
              <a:gd name="connsiteY14" fmla="*/ 841726 h 1332338"/>
              <a:gd name="connsiteX15" fmla="*/ 354290 w 892078"/>
              <a:gd name="connsiteY15" fmla="*/ 830783 h 1332338"/>
              <a:gd name="connsiteX16" fmla="*/ 353526 w 892078"/>
              <a:gd name="connsiteY16" fmla="*/ 831058 h 1332338"/>
              <a:gd name="connsiteX17" fmla="*/ 350580 w 892078"/>
              <a:gd name="connsiteY17" fmla="*/ 827584 h 1332338"/>
              <a:gd name="connsiteX18" fmla="*/ 347061 w 892078"/>
              <a:gd name="connsiteY18" fmla="*/ 800105 h 1332338"/>
              <a:gd name="connsiteX19" fmla="*/ 281402 w 892078"/>
              <a:gd name="connsiteY19" fmla="*/ 603126 h 1332338"/>
              <a:gd name="connsiteX20" fmla="*/ 0 w 892078"/>
              <a:gd name="connsiteY20" fmla="*/ 531211 h 1332338"/>
              <a:gd name="connsiteX21" fmla="*/ 87546 w 892078"/>
              <a:gd name="connsiteY21" fmla="*/ 639081 h 1332338"/>
              <a:gd name="connsiteX22" fmla="*/ 156335 w 892078"/>
              <a:gd name="connsiteY22" fmla="*/ 770401 h 1332338"/>
              <a:gd name="connsiteX23" fmla="*/ 309542 w 892078"/>
              <a:gd name="connsiteY23" fmla="*/ 829808 h 1332338"/>
              <a:gd name="connsiteX24" fmla="*/ 340979 w 892078"/>
              <a:gd name="connsiteY24" fmla="*/ 837942 h 1332338"/>
              <a:gd name="connsiteX25" fmla="*/ 348283 w 892078"/>
              <a:gd name="connsiteY25" fmla="*/ 838787 h 1332338"/>
              <a:gd name="connsiteX26" fmla="*/ 348036 w 892078"/>
              <a:gd name="connsiteY26" fmla="*/ 840162 h 1332338"/>
              <a:gd name="connsiteX27" fmla="*/ 405880 w 892078"/>
              <a:gd name="connsiteY27" fmla="*/ 949596 h 1332338"/>
              <a:gd name="connsiteX28" fmla="*/ 392717 w 892078"/>
              <a:gd name="connsiteY28" fmla="*/ 1332338 h 1332338"/>
              <a:gd name="connsiteX29" fmla="*/ 473368 w 892078"/>
              <a:gd name="connsiteY29" fmla="*/ 1332338 h 1332338"/>
              <a:gd name="connsiteX30" fmla="*/ 463724 w 892078"/>
              <a:gd name="connsiteY30" fmla="*/ 999622 h 1332338"/>
              <a:gd name="connsiteX31" fmla="*/ 476231 w 892078"/>
              <a:gd name="connsiteY31" fmla="*/ 908949 h 1332338"/>
              <a:gd name="connsiteX32" fmla="*/ 523131 w 892078"/>
              <a:gd name="connsiteY32" fmla="*/ 880809 h 1332338"/>
              <a:gd name="connsiteX33" fmla="*/ 827981 w 892078"/>
              <a:gd name="connsiteY33" fmla="*/ 722913 h 1332338"/>
              <a:gd name="connsiteX34" fmla="*/ 892078 w 892078"/>
              <a:gd name="connsiteY34" fmla="*/ 391486 h 1332338"/>
              <a:gd name="connsiteX35" fmla="*/ 671648 w 892078"/>
              <a:gd name="connsiteY35" fmla="*/ 560326 h 1332338"/>
              <a:gd name="connsiteX36" fmla="*/ 535636 w 892078"/>
              <a:gd name="connsiteY36" fmla="*/ 646309 h 1332338"/>
              <a:gd name="connsiteX37" fmla="*/ 480920 w 892078"/>
              <a:gd name="connsiteY37" fmla="*/ 830783 h 1332338"/>
              <a:gd name="connsiteX38" fmla="*/ 448091 w 892078"/>
              <a:gd name="connsiteY38" fmla="*/ 882373 h 1332338"/>
              <a:gd name="connsiteX39" fmla="*/ 448091 w 892078"/>
              <a:gd name="connsiteY39" fmla="*/ 608790 h 1332338"/>
              <a:gd name="connsiteX40" fmla="*/ 513752 w 892078"/>
              <a:gd name="connsiteY40" fmla="*/ 546257 h 1332338"/>
              <a:gd name="connsiteX41" fmla="*/ 582537 w 892078"/>
              <a:gd name="connsiteY41" fmla="*/ 540003 h 1332338"/>
              <a:gd name="connsiteX42" fmla="*/ 748253 w 892078"/>
              <a:gd name="connsiteY42" fmla="*/ 207012 h 1332338"/>
              <a:gd name="connsiteX43" fmla="*/ 596608 w 892078"/>
              <a:gd name="connsiteY43" fmla="*/ 313318 h 1332338"/>
              <a:gd name="connsiteX44" fmla="*/ 451217 w 892078"/>
              <a:gd name="connsiteY44" fmla="*/ 482159 h 1332338"/>
              <a:gd name="connsiteX45" fmla="*/ 445183 w 892078"/>
              <a:gd name="connsiteY45" fmla="*/ 497255 h 1332338"/>
              <a:gd name="connsiteX46" fmla="*/ 439086 w 892078"/>
              <a:gd name="connsiteY46" fmla="*/ 500090 h 1332338"/>
              <a:gd name="connsiteX47" fmla="*/ 435706 w 892078"/>
              <a:gd name="connsiteY47" fmla="*/ 482384 h 1332338"/>
              <a:gd name="connsiteX48" fmla="*/ 420305 w 892078"/>
              <a:gd name="connsiteY48" fmla="*/ 370688 h 1332338"/>
              <a:gd name="connsiteX49" fmla="*/ 426244 w 892078"/>
              <a:gd name="connsiteY49" fmla="*/ 360755 h 1332338"/>
              <a:gd name="connsiteX50" fmla="*/ 485748 w 892078"/>
              <a:gd name="connsiteY50" fmla="*/ 335852 h 1332338"/>
              <a:gd name="connsiteX51" fmla="*/ 556629 w 892078"/>
              <a:gd name="connsiteY51" fmla="*/ 224791 h 1332338"/>
              <a:gd name="connsiteX52" fmla="*/ 533558 w 892078"/>
              <a:gd name="connsiteY52" fmla="*/ 68029 h 1332338"/>
              <a:gd name="connsiteX53" fmla="*/ 501893 w 892078"/>
              <a:gd name="connsiteY53" fmla="*/ 0 h 1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92078" h="1332338">
                <a:moveTo>
                  <a:pt x="501893" y="0"/>
                </a:moveTo>
                <a:cubicBezTo>
                  <a:pt x="505496" y="20041"/>
                  <a:pt x="503339" y="36518"/>
                  <a:pt x="498205" y="53000"/>
                </a:cubicBezTo>
                <a:cubicBezTo>
                  <a:pt x="489909" y="79014"/>
                  <a:pt x="474662" y="101069"/>
                  <a:pt x="456830" y="120945"/>
                </a:cubicBezTo>
                <a:cubicBezTo>
                  <a:pt x="430082" y="150759"/>
                  <a:pt x="404129" y="181166"/>
                  <a:pt x="387912" y="218109"/>
                </a:cubicBezTo>
                <a:cubicBezTo>
                  <a:pt x="370904" y="257435"/>
                  <a:pt x="367592" y="296342"/>
                  <a:pt x="391667" y="334412"/>
                </a:cubicBezTo>
                <a:cubicBezTo>
                  <a:pt x="396044" y="341153"/>
                  <a:pt x="402085" y="346893"/>
                  <a:pt x="407219" y="351214"/>
                </a:cubicBezTo>
                <a:cubicBezTo>
                  <a:pt x="406074" y="380095"/>
                  <a:pt x="409823" y="433373"/>
                  <a:pt x="413637" y="474030"/>
                </a:cubicBezTo>
                <a:lnTo>
                  <a:pt x="416812" y="504492"/>
                </a:lnTo>
                <a:lnTo>
                  <a:pt x="402754" y="505610"/>
                </a:lnTo>
                <a:cubicBezTo>
                  <a:pt x="393375" y="507174"/>
                  <a:pt x="371487" y="502482"/>
                  <a:pt x="369924" y="475906"/>
                </a:cubicBezTo>
                <a:cubicBezTo>
                  <a:pt x="358979" y="328953"/>
                  <a:pt x="269870" y="258602"/>
                  <a:pt x="126043" y="282053"/>
                </a:cubicBezTo>
                <a:cubicBezTo>
                  <a:pt x="168253" y="316446"/>
                  <a:pt x="180759" y="364908"/>
                  <a:pt x="204209" y="408681"/>
                </a:cubicBezTo>
                <a:cubicBezTo>
                  <a:pt x="232351" y="463399"/>
                  <a:pt x="265180" y="511863"/>
                  <a:pt x="344910" y="500918"/>
                </a:cubicBezTo>
                <a:cubicBezTo>
                  <a:pt x="371487" y="496228"/>
                  <a:pt x="423077" y="507174"/>
                  <a:pt x="418387" y="565015"/>
                </a:cubicBezTo>
                <a:cubicBezTo>
                  <a:pt x="412133" y="655690"/>
                  <a:pt x="409008" y="747925"/>
                  <a:pt x="404318" y="841726"/>
                </a:cubicBezTo>
                <a:cubicBezTo>
                  <a:pt x="387119" y="838598"/>
                  <a:pt x="371487" y="833909"/>
                  <a:pt x="354290" y="830783"/>
                </a:cubicBezTo>
                <a:lnTo>
                  <a:pt x="353526" y="831058"/>
                </a:lnTo>
                <a:lnTo>
                  <a:pt x="350580" y="827584"/>
                </a:lnTo>
                <a:cubicBezTo>
                  <a:pt x="345889" y="820623"/>
                  <a:pt x="344717" y="813002"/>
                  <a:pt x="347061" y="800105"/>
                </a:cubicBezTo>
                <a:cubicBezTo>
                  <a:pt x="362694" y="723500"/>
                  <a:pt x="339244" y="656278"/>
                  <a:pt x="281402" y="603126"/>
                </a:cubicBezTo>
                <a:cubicBezTo>
                  <a:pt x="218869" y="545282"/>
                  <a:pt x="87546" y="512451"/>
                  <a:pt x="0" y="531211"/>
                </a:cubicBezTo>
                <a:cubicBezTo>
                  <a:pt x="43773" y="554661"/>
                  <a:pt x="68787" y="595308"/>
                  <a:pt x="87546" y="639081"/>
                </a:cubicBezTo>
                <a:cubicBezTo>
                  <a:pt x="106307" y="684418"/>
                  <a:pt x="123503" y="731318"/>
                  <a:pt x="156335" y="770401"/>
                </a:cubicBezTo>
                <a:cubicBezTo>
                  <a:pt x="196980" y="818865"/>
                  <a:pt x="240755" y="856384"/>
                  <a:pt x="309542" y="829808"/>
                </a:cubicBezTo>
                <a:cubicBezTo>
                  <a:pt x="322440" y="823945"/>
                  <a:pt x="330940" y="833912"/>
                  <a:pt x="340979" y="837942"/>
                </a:cubicBezTo>
                <a:lnTo>
                  <a:pt x="348283" y="838787"/>
                </a:lnTo>
                <a:lnTo>
                  <a:pt x="348036" y="840162"/>
                </a:lnTo>
                <a:cubicBezTo>
                  <a:pt x="404318" y="857359"/>
                  <a:pt x="409008" y="898006"/>
                  <a:pt x="405880" y="949596"/>
                </a:cubicBezTo>
                <a:lnTo>
                  <a:pt x="392717" y="1332338"/>
                </a:lnTo>
                <a:lnTo>
                  <a:pt x="473368" y="1332338"/>
                </a:lnTo>
                <a:lnTo>
                  <a:pt x="463724" y="999622"/>
                </a:lnTo>
                <a:cubicBezTo>
                  <a:pt x="463724" y="968357"/>
                  <a:pt x="463724" y="938653"/>
                  <a:pt x="476231" y="908949"/>
                </a:cubicBezTo>
                <a:cubicBezTo>
                  <a:pt x="485610" y="887063"/>
                  <a:pt x="490302" y="874556"/>
                  <a:pt x="523131" y="880809"/>
                </a:cubicBezTo>
                <a:cubicBezTo>
                  <a:pt x="652888" y="904260"/>
                  <a:pt x="767011" y="840162"/>
                  <a:pt x="827981" y="722913"/>
                </a:cubicBezTo>
                <a:cubicBezTo>
                  <a:pt x="878009" y="624423"/>
                  <a:pt x="884261" y="516553"/>
                  <a:pt x="892078" y="391486"/>
                </a:cubicBezTo>
                <a:cubicBezTo>
                  <a:pt x="840488" y="494664"/>
                  <a:pt x="756068" y="525932"/>
                  <a:pt x="671648" y="560326"/>
                </a:cubicBezTo>
                <a:cubicBezTo>
                  <a:pt x="621620" y="580648"/>
                  <a:pt x="573158" y="607226"/>
                  <a:pt x="535636" y="646309"/>
                </a:cubicBezTo>
                <a:cubicBezTo>
                  <a:pt x="485610" y="697899"/>
                  <a:pt x="448091" y="754179"/>
                  <a:pt x="480920" y="830783"/>
                </a:cubicBezTo>
                <a:cubicBezTo>
                  <a:pt x="488738" y="849542"/>
                  <a:pt x="477793" y="868302"/>
                  <a:pt x="448091" y="882373"/>
                </a:cubicBezTo>
                <a:cubicBezTo>
                  <a:pt x="448091" y="787008"/>
                  <a:pt x="448091" y="697899"/>
                  <a:pt x="448091" y="608790"/>
                </a:cubicBezTo>
                <a:cubicBezTo>
                  <a:pt x="448091" y="565015"/>
                  <a:pt x="455908" y="533749"/>
                  <a:pt x="513752" y="546257"/>
                </a:cubicBezTo>
                <a:cubicBezTo>
                  <a:pt x="535636" y="550946"/>
                  <a:pt x="559087" y="546257"/>
                  <a:pt x="582537" y="540003"/>
                </a:cubicBezTo>
                <a:cubicBezTo>
                  <a:pt x="701352" y="504046"/>
                  <a:pt x="779518" y="347712"/>
                  <a:pt x="748253" y="207012"/>
                </a:cubicBezTo>
                <a:cubicBezTo>
                  <a:pt x="716985" y="269546"/>
                  <a:pt x="652888" y="285178"/>
                  <a:pt x="596608" y="313318"/>
                </a:cubicBezTo>
                <a:cubicBezTo>
                  <a:pt x="524693" y="349275"/>
                  <a:pt x="454344" y="386797"/>
                  <a:pt x="451217" y="482159"/>
                </a:cubicBezTo>
                <a:cubicBezTo>
                  <a:pt x="450826" y="489194"/>
                  <a:pt x="448579" y="493982"/>
                  <a:pt x="445183" y="497255"/>
                </a:cubicBezTo>
                <a:lnTo>
                  <a:pt x="439086" y="500090"/>
                </a:lnTo>
                <a:lnTo>
                  <a:pt x="435706" y="482384"/>
                </a:lnTo>
                <a:cubicBezTo>
                  <a:pt x="429401" y="445321"/>
                  <a:pt x="420625" y="384681"/>
                  <a:pt x="420305" y="370688"/>
                </a:cubicBezTo>
                <a:cubicBezTo>
                  <a:pt x="420100" y="366322"/>
                  <a:pt x="417511" y="361166"/>
                  <a:pt x="426244" y="360755"/>
                </a:cubicBezTo>
                <a:cubicBezTo>
                  <a:pt x="449067" y="359727"/>
                  <a:pt x="467310" y="348584"/>
                  <a:pt x="485748" y="335852"/>
                </a:cubicBezTo>
                <a:cubicBezTo>
                  <a:pt x="524607" y="308401"/>
                  <a:pt x="549757" y="272437"/>
                  <a:pt x="556629" y="224791"/>
                </a:cubicBezTo>
                <a:cubicBezTo>
                  <a:pt x="564085" y="170396"/>
                  <a:pt x="553286" y="118213"/>
                  <a:pt x="533558" y="68029"/>
                </a:cubicBezTo>
                <a:cubicBezTo>
                  <a:pt x="524789" y="45615"/>
                  <a:pt x="518004" y="22205"/>
                  <a:pt x="501893" y="0"/>
                </a:cubicBezTo>
                <a:close/>
              </a:path>
            </a:pathLst>
          </a:custGeom>
          <a:solidFill>
            <a:srgbClr val="82C650"/>
          </a:solidFill>
          <a:ln w="8081"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mn-cs"/>
            </a:endParaRPr>
          </a:p>
        </p:txBody>
      </p:sp>
      <p:sp>
        <p:nvSpPr>
          <p:cNvPr id="107" name="Freeform: Shape 106">
            <a:extLst>
              <a:ext uri="{FF2B5EF4-FFF2-40B4-BE49-F238E27FC236}">
                <a16:creationId xmlns:a16="http://schemas.microsoft.com/office/drawing/2014/main" id="{CA2215D0-6E63-03B5-57C3-FF420A52F6A1}"/>
              </a:ext>
            </a:extLst>
          </p:cNvPr>
          <p:cNvSpPr/>
          <p:nvPr/>
        </p:nvSpPr>
        <p:spPr>
          <a:xfrm rot="16200000">
            <a:off x="192172" y="4557768"/>
            <a:ext cx="452469" cy="489458"/>
          </a:xfrm>
          <a:custGeom>
            <a:avLst/>
            <a:gdLst>
              <a:gd name="connsiteX0" fmla="*/ 182559 w 565444"/>
              <a:gd name="connsiteY0" fmla="*/ 37056 h 676134"/>
              <a:gd name="connsiteX1" fmla="*/ 182559 w 565444"/>
              <a:gd name="connsiteY1" fmla="*/ 175472 h 676134"/>
              <a:gd name="connsiteX2" fmla="*/ 108447 w 565444"/>
              <a:gd name="connsiteY2" fmla="*/ 175472 h 676134"/>
              <a:gd name="connsiteX3" fmla="*/ 108447 w 565444"/>
              <a:gd name="connsiteY3" fmla="*/ 37056 h 676134"/>
              <a:gd name="connsiteX4" fmla="*/ 145503 w 565444"/>
              <a:gd name="connsiteY4" fmla="*/ 0 h 676134"/>
              <a:gd name="connsiteX5" fmla="*/ 182559 w 565444"/>
              <a:gd name="connsiteY5" fmla="*/ 37056 h 676134"/>
              <a:gd name="connsiteX6" fmla="*/ 456997 w 565444"/>
              <a:gd name="connsiteY6" fmla="*/ 37056 h 676134"/>
              <a:gd name="connsiteX7" fmla="*/ 456997 w 565444"/>
              <a:gd name="connsiteY7" fmla="*/ 175472 h 676134"/>
              <a:gd name="connsiteX8" fmla="*/ 382885 w 565444"/>
              <a:gd name="connsiteY8" fmla="*/ 175472 h 676134"/>
              <a:gd name="connsiteX9" fmla="*/ 382885 w 565444"/>
              <a:gd name="connsiteY9" fmla="*/ 37056 h 676134"/>
              <a:gd name="connsiteX10" fmla="*/ 419941 w 565444"/>
              <a:gd name="connsiteY10" fmla="*/ 0 h 676134"/>
              <a:gd name="connsiteX11" fmla="*/ 456997 w 565444"/>
              <a:gd name="connsiteY11" fmla="*/ 37056 h 676134"/>
              <a:gd name="connsiteX12" fmla="*/ 486828 w 565444"/>
              <a:gd name="connsiteY12" fmla="*/ 382985 h 676134"/>
              <a:gd name="connsiteX13" fmla="*/ 486828 w 565444"/>
              <a:gd name="connsiteY13" fmla="*/ 382986 h 676134"/>
              <a:gd name="connsiteX14" fmla="*/ 483130 w 565444"/>
              <a:gd name="connsiteY14" fmla="*/ 374057 h 676134"/>
              <a:gd name="connsiteX15" fmla="*/ 474201 w 565444"/>
              <a:gd name="connsiteY15" fmla="*/ 370359 h 676134"/>
              <a:gd name="connsiteX16" fmla="*/ 91242 w 565444"/>
              <a:gd name="connsiteY16" fmla="*/ 370358 h 676134"/>
              <a:gd name="connsiteX17" fmla="*/ 78615 w 565444"/>
              <a:gd name="connsiteY17" fmla="*/ 382985 h 676134"/>
              <a:gd name="connsiteX18" fmla="*/ 78614 w 565444"/>
              <a:gd name="connsiteY18" fmla="*/ 382985 h 676134"/>
              <a:gd name="connsiteX19" fmla="*/ 91241 w 565444"/>
              <a:gd name="connsiteY19" fmla="*/ 395612 h 676134"/>
              <a:gd name="connsiteX20" fmla="*/ 474201 w 565444"/>
              <a:gd name="connsiteY20" fmla="*/ 395612 h 676134"/>
              <a:gd name="connsiteX21" fmla="*/ 483130 w 565444"/>
              <a:gd name="connsiteY21" fmla="*/ 391914 h 676134"/>
              <a:gd name="connsiteX22" fmla="*/ 486828 w 565444"/>
              <a:gd name="connsiteY22" fmla="*/ 382986 h 676134"/>
              <a:gd name="connsiteX23" fmla="*/ 486828 w 565444"/>
              <a:gd name="connsiteY23" fmla="*/ 382986 h 676134"/>
              <a:gd name="connsiteX24" fmla="*/ 486828 w 565444"/>
              <a:gd name="connsiteY24" fmla="*/ 329551 h 676134"/>
              <a:gd name="connsiteX25" fmla="*/ 483130 w 565444"/>
              <a:gd name="connsiteY25" fmla="*/ 320622 h 676134"/>
              <a:gd name="connsiteX26" fmla="*/ 474201 w 565444"/>
              <a:gd name="connsiteY26" fmla="*/ 316924 h 676134"/>
              <a:gd name="connsiteX27" fmla="*/ 91242 w 565444"/>
              <a:gd name="connsiteY27" fmla="*/ 316923 h 676134"/>
              <a:gd name="connsiteX28" fmla="*/ 78615 w 565444"/>
              <a:gd name="connsiteY28" fmla="*/ 329550 h 676134"/>
              <a:gd name="connsiteX29" fmla="*/ 78614 w 565444"/>
              <a:gd name="connsiteY29" fmla="*/ 329550 h 676134"/>
              <a:gd name="connsiteX30" fmla="*/ 91241 w 565444"/>
              <a:gd name="connsiteY30" fmla="*/ 342177 h 676134"/>
              <a:gd name="connsiteX31" fmla="*/ 474201 w 565444"/>
              <a:gd name="connsiteY31" fmla="*/ 342177 h 676134"/>
              <a:gd name="connsiteX32" fmla="*/ 483130 w 565444"/>
              <a:gd name="connsiteY32" fmla="*/ 338479 h 676134"/>
              <a:gd name="connsiteX33" fmla="*/ 486828 w 565444"/>
              <a:gd name="connsiteY33" fmla="*/ 276116 h 676134"/>
              <a:gd name="connsiteX34" fmla="*/ 483130 w 565444"/>
              <a:gd name="connsiteY34" fmla="*/ 267187 h 676134"/>
              <a:gd name="connsiteX35" fmla="*/ 474201 w 565444"/>
              <a:gd name="connsiteY35" fmla="*/ 263489 h 676134"/>
              <a:gd name="connsiteX36" fmla="*/ 91242 w 565444"/>
              <a:gd name="connsiteY36" fmla="*/ 263488 h 676134"/>
              <a:gd name="connsiteX37" fmla="*/ 78615 w 565444"/>
              <a:gd name="connsiteY37" fmla="*/ 276115 h 676134"/>
              <a:gd name="connsiteX38" fmla="*/ 78614 w 565444"/>
              <a:gd name="connsiteY38" fmla="*/ 276115 h 676134"/>
              <a:gd name="connsiteX39" fmla="*/ 91241 w 565444"/>
              <a:gd name="connsiteY39" fmla="*/ 288742 h 676134"/>
              <a:gd name="connsiteX40" fmla="*/ 474201 w 565444"/>
              <a:gd name="connsiteY40" fmla="*/ 288742 h 676134"/>
              <a:gd name="connsiteX41" fmla="*/ 483130 w 565444"/>
              <a:gd name="connsiteY41" fmla="*/ 285044 h 676134"/>
              <a:gd name="connsiteX42" fmla="*/ 565444 w 565444"/>
              <a:gd name="connsiteY42" fmla="*/ 194687 h 676134"/>
              <a:gd name="connsiteX43" fmla="*/ 546230 w 565444"/>
              <a:gd name="connsiteY43" fmla="*/ 213901 h 676134"/>
              <a:gd name="connsiteX44" fmla="*/ 525276 w 565444"/>
              <a:gd name="connsiteY44" fmla="*/ 213901 h 676134"/>
              <a:gd name="connsiteX45" fmla="*/ 508899 w 565444"/>
              <a:gd name="connsiteY45" fmla="*/ 524387 h 676134"/>
              <a:gd name="connsiteX46" fmla="*/ 378243 w 565444"/>
              <a:gd name="connsiteY46" fmla="*/ 676134 h 676134"/>
              <a:gd name="connsiteX47" fmla="*/ 184455 w 565444"/>
              <a:gd name="connsiteY47" fmla="*/ 676134 h 676134"/>
              <a:gd name="connsiteX48" fmla="*/ 53798 w 565444"/>
              <a:gd name="connsiteY48" fmla="*/ 524387 h 676134"/>
              <a:gd name="connsiteX49" fmla="*/ 37421 w 565444"/>
              <a:gd name="connsiteY49" fmla="*/ 213901 h 676134"/>
              <a:gd name="connsiteX50" fmla="*/ 19214 w 565444"/>
              <a:gd name="connsiteY50" fmla="*/ 213901 h 676134"/>
              <a:gd name="connsiteX51" fmla="*/ 0 w 565444"/>
              <a:gd name="connsiteY51" fmla="*/ 194687 h 676134"/>
              <a:gd name="connsiteX52" fmla="*/ 19214 w 565444"/>
              <a:gd name="connsiteY52" fmla="*/ 175473 h 676134"/>
              <a:gd name="connsiteX53" fmla="*/ 546230 w 565444"/>
              <a:gd name="connsiteY53" fmla="*/ 175473 h 676134"/>
              <a:gd name="connsiteX54" fmla="*/ 565444 w 565444"/>
              <a:gd name="connsiteY54" fmla="*/ 194687 h 67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65444" h="676134">
                <a:moveTo>
                  <a:pt x="182559" y="37056"/>
                </a:moveTo>
                <a:lnTo>
                  <a:pt x="182559" y="175472"/>
                </a:lnTo>
                <a:lnTo>
                  <a:pt x="108447" y="175472"/>
                </a:lnTo>
                <a:lnTo>
                  <a:pt x="108447" y="37056"/>
                </a:lnTo>
                <a:cubicBezTo>
                  <a:pt x="108447" y="16591"/>
                  <a:pt x="125038" y="0"/>
                  <a:pt x="145503" y="0"/>
                </a:cubicBezTo>
                <a:cubicBezTo>
                  <a:pt x="165968" y="0"/>
                  <a:pt x="182559" y="16591"/>
                  <a:pt x="182559" y="37056"/>
                </a:cubicBezTo>
                <a:close/>
                <a:moveTo>
                  <a:pt x="456997" y="37056"/>
                </a:moveTo>
                <a:lnTo>
                  <a:pt x="456997" y="175472"/>
                </a:lnTo>
                <a:lnTo>
                  <a:pt x="382885" y="175472"/>
                </a:lnTo>
                <a:lnTo>
                  <a:pt x="382885" y="37056"/>
                </a:lnTo>
                <a:cubicBezTo>
                  <a:pt x="382885" y="16591"/>
                  <a:pt x="399476" y="0"/>
                  <a:pt x="419941" y="0"/>
                </a:cubicBezTo>
                <a:cubicBezTo>
                  <a:pt x="440406" y="0"/>
                  <a:pt x="456997" y="16591"/>
                  <a:pt x="456997" y="37056"/>
                </a:cubicBezTo>
                <a:close/>
                <a:moveTo>
                  <a:pt x="486828" y="382985"/>
                </a:moveTo>
                <a:lnTo>
                  <a:pt x="486828" y="382986"/>
                </a:lnTo>
                <a:lnTo>
                  <a:pt x="483130" y="374057"/>
                </a:lnTo>
                <a:cubicBezTo>
                  <a:pt x="480845" y="371772"/>
                  <a:pt x="477688" y="370359"/>
                  <a:pt x="474201" y="370359"/>
                </a:cubicBezTo>
                <a:lnTo>
                  <a:pt x="91242" y="370358"/>
                </a:lnTo>
                <a:cubicBezTo>
                  <a:pt x="84268" y="370358"/>
                  <a:pt x="78615" y="376011"/>
                  <a:pt x="78615" y="382985"/>
                </a:cubicBezTo>
                <a:lnTo>
                  <a:pt x="78614" y="382985"/>
                </a:lnTo>
                <a:cubicBezTo>
                  <a:pt x="78614" y="389959"/>
                  <a:pt x="84267" y="395612"/>
                  <a:pt x="91241" y="395612"/>
                </a:cubicBezTo>
                <a:lnTo>
                  <a:pt x="474201" y="395612"/>
                </a:lnTo>
                <a:cubicBezTo>
                  <a:pt x="477688" y="395612"/>
                  <a:pt x="480845" y="394199"/>
                  <a:pt x="483130" y="391914"/>
                </a:cubicBezTo>
                <a:lnTo>
                  <a:pt x="486828" y="382986"/>
                </a:lnTo>
                <a:lnTo>
                  <a:pt x="486828" y="382986"/>
                </a:lnTo>
                <a:close/>
                <a:moveTo>
                  <a:pt x="486828" y="329551"/>
                </a:moveTo>
                <a:lnTo>
                  <a:pt x="483130" y="320622"/>
                </a:lnTo>
                <a:cubicBezTo>
                  <a:pt x="480845" y="318337"/>
                  <a:pt x="477688" y="316924"/>
                  <a:pt x="474201" y="316924"/>
                </a:cubicBezTo>
                <a:lnTo>
                  <a:pt x="91242" y="316923"/>
                </a:lnTo>
                <a:cubicBezTo>
                  <a:pt x="84268" y="316923"/>
                  <a:pt x="78615" y="322576"/>
                  <a:pt x="78615" y="329550"/>
                </a:cubicBezTo>
                <a:lnTo>
                  <a:pt x="78614" y="329550"/>
                </a:lnTo>
                <a:cubicBezTo>
                  <a:pt x="78614" y="336524"/>
                  <a:pt x="84267" y="342177"/>
                  <a:pt x="91241" y="342177"/>
                </a:cubicBezTo>
                <a:lnTo>
                  <a:pt x="474201" y="342177"/>
                </a:lnTo>
                <a:cubicBezTo>
                  <a:pt x="477688" y="342177"/>
                  <a:pt x="480845" y="340764"/>
                  <a:pt x="483130" y="338479"/>
                </a:cubicBezTo>
                <a:close/>
                <a:moveTo>
                  <a:pt x="486828" y="276116"/>
                </a:moveTo>
                <a:lnTo>
                  <a:pt x="483130" y="267187"/>
                </a:lnTo>
                <a:cubicBezTo>
                  <a:pt x="480845" y="264902"/>
                  <a:pt x="477688" y="263489"/>
                  <a:pt x="474201" y="263489"/>
                </a:cubicBezTo>
                <a:lnTo>
                  <a:pt x="91242" y="263488"/>
                </a:lnTo>
                <a:cubicBezTo>
                  <a:pt x="84268" y="263488"/>
                  <a:pt x="78615" y="269141"/>
                  <a:pt x="78615" y="276115"/>
                </a:cubicBezTo>
                <a:lnTo>
                  <a:pt x="78614" y="276115"/>
                </a:lnTo>
                <a:cubicBezTo>
                  <a:pt x="78614" y="283089"/>
                  <a:pt x="84267" y="288742"/>
                  <a:pt x="91241" y="288742"/>
                </a:cubicBezTo>
                <a:lnTo>
                  <a:pt x="474201" y="288742"/>
                </a:lnTo>
                <a:cubicBezTo>
                  <a:pt x="477688" y="288742"/>
                  <a:pt x="480845" y="287329"/>
                  <a:pt x="483130" y="285044"/>
                </a:cubicBezTo>
                <a:close/>
                <a:moveTo>
                  <a:pt x="565444" y="194687"/>
                </a:moveTo>
                <a:cubicBezTo>
                  <a:pt x="565444" y="205299"/>
                  <a:pt x="556842" y="213901"/>
                  <a:pt x="546230" y="213901"/>
                </a:cubicBezTo>
                <a:lnTo>
                  <a:pt x="525276" y="213901"/>
                </a:lnTo>
                <a:lnTo>
                  <a:pt x="508899" y="524387"/>
                </a:lnTo>
                <a:cubicBezTo>
                  <a:pt x="504507" y="609787"/>
                  <a:pt x="447139" y="676134"/>
                  <a:pt x="378243" y="676134"/>
                </a:cubicBezTo>
                <a:lnTo>
                  <a:pt x="184455" y="676134"/>
                </a:lnTo>
                <a:cubicBezTo>
                  <a:pt x="115558" y="676134"/>
                  <a:pt x="58190" y="609787"/>
                  <a:pt x="53798" y="524387"/>
                </a:cubicBezTo>
                <a:lnTo>
                  <a:pt x="37421" y="213901"/>
                </a:lnTo>
                <a:lnTo>
                  <a:pt x="19214" y="213901"/>
                </a:lnTo>
                <a:cubicBezTo>
                  <a:pt x="8602" y="213901"/>
                  <a:pt x="0" y="205299"/>
                  <a:pt x="0" y="194687"/>
                </a:cubicBezTo>
                <a:cubicBezTo>
                  <a:pt x="0" y="184075"/>
                  <a:pt x="8602" y="175473"/>
                  <a:pt x="19214" y="175473"/>
                </a:cubicBezTo>
                <a:lnTo>
                  <a:pt x="546230" y="175473"/>
                </a:lnTo>
                <a:cubicBezTo>
                  <a:pt x="556842" y="175473"/>
                  <a:pt x="565444" y="184075"/>
                  <a:pt x="565444" y="194687"/>
                </a:cubicBezTo>
                <a:close/>
              </a:path>
            </a:pathLst>
          </a:custGeom>
          <a:solidFill>
            <a:srgbClr val="82C650"/>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2002744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3BCACFA-C573-DC54-8EDA-131456F26236}"/>
              </a:ext>
            </a:extLst>
          </p:cNvPr>
          <p:cNvSpPr txBox="1">
            <a:spLocks/>
          </p:cNvSpPr>
          <p:nvPr/>
        </p:nvSpPr>
        <p:spPr>
          <a:xfrm>
            <a:off x="713225" y="539500"/>
            <a:ext cx="7717500" cy="538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5200"/>
              <a:buFont typeface="Share Tech Mono"/>
              <a:buNone/>
              <a:defRPr sz="4900" b="1" i="0" u="none" strike="noStrike" cap="none">
                <a:solidFill>
                  <a:schemeClr val="accent6"/>
                </a:solidFill>
                <a:latin typeface="Share Tech Mono"/>
                <a:ea typeface="Share Tech Mono"/>
                <a:cs typeface="Share Tech Mono"/>
                <a:sym typeface="Share Tech Mono"/>
              </a:defRPr>
            </a:lvl1pPr>
            <a:lvl2pPr marR="0" lvl="1"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2pPr>
            <a:lvl3pPr marR="0" lvl="2"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3pPr>
            <a:lvl4pPr marR="0" lvl="3"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4pPr>
            <a:lvl5pPr marR="0" lvl="4"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5pPr>
            <a:lvl6pPr marR="0" lvl="5"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6pPr>
            <a:lvl7pPr marR="0" lvl="6"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7pPr>
            <a:lvl8pPr marR="0" lvl="7"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8pPr>
            <a:lvl9pPr marR="0" lvl="8"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9pPr>
          </a:lstStyle>
          <a:p>
            <a:pPr algn="ctr">
              <a:buClr>
                <a:srgbClr val="380093"/>
              </a:buClr>
            </a:pPr>
            <a:r>
              <a:rPr lang="en-US" sz="3000" dirty="0">
                <a:solidFill>
                  <a:srgbClr val="380093"/>
                </a:solidFill>
                <a:latin typeface="Times New Roman" panose="02020603050405020304" pitchFamily="18" charset="0"/>
                <a:cs typeface="Times New Roman" panose="02020603050405020304" pitchFamily="18" charset="0"/>
              </a:rPr>
              <a:t>OBJECTIVES</a:t>
            </a:r>
          </a:p>
        </p:txBody>
      </p:sp>
      <p:grpSp>
        <p:nvGrpSpPr>
          <p:cNvPr id="7" name="Group 6">
            <a:extLst>
              <a:ext uri="{FF2B5EF4-FFF2-40B4-BE49-F238E27FC236}">
                <a16:creationId xmlns:a16="http://schemas.microsoft.com/office/drawing/2014/main" id="{CA24EDE0-F31D-AA97-787A-2ACBE6A006C2}"/>
              </a:ext>
            </a:extLst>
          </p:cNvPr>
          <p:cNvGrpSpPr/>
          <p:nvPr/>
        </p:nvGrpSpPr>
        <p:grpSpPr>
          <a:xfrm>
            <a:off x="7668344" y="2732608"/>
            <a:ext cx="1068828" cy="2072796"/>
            <a:chOff x="5896004" y="897971"/>
            <a:chExt cx="1040343" cy="2681980"/>
          </a:xfrm>
          <a:solidFill>
            <a:schemeClr val="accent2"/>
          </a:solidFill>
        </p:grpSpPr>
        <p:sp>
          <p:nvSpPr>
            <p:cNvPr id="8" name="Freeform: Shape 7">
              <a:extLst>
                <a:ext uri="{FF2B5EF4-FFF2-40B4-BE49-F238E27FC236}">
                  <a16:creationId xmlns:a16="http://schemas.microsoft.com/office/drawing/2014/main" id="{512E0333-1350-8432-5853-2D4778692056}"/>
                </a:ext>
              </a:extLst>
            </p:cNvPr>
            <p:cNvSpPr/>
            <p:nvPr/>
          </p:nvSpPr>
          <p:spPr>
            <a:xfrm flipH="1">
              <a:off x="5896004" y="897971"/>
              <a:ext cx="1040343" cy="2681980"/>
            </a:xfrm>
            <a:custGeom>
              <a:avLst/>
              <a:gdLst>
                <a:gd name="connsiteX0" fmla="*/ 15747 w 1825371"/>
                <a:gd name="connsiteY0" fmla="*/ 1352 h 3047785"/>
                <a:gd name="connsiteX1" fmla="*/ 83062 w 1825371"/>
                <a:gd name="connsiteY1" fmla="*/ 34837 h 3047785"/>
                <a:gd name="connsiteX2" fmla="*/ 961270 w 1825371"/>
                <a:gd name="connsiteY2" fmla="*/ 755975 h 3047785"/>
                <a:gd name="connsiteX3" fmla="*/ 1239162 w 1825371"/>
                <a:gd name="connsiteY3" fmla="*/ 1001764 h 3047785"/>
                <a:gd name="connsiteX4" fmla="*/ 1276445 w 1825371"/>
                <a:gd name="connsiteY4" fmla="*/ 1025928 h 3047785"/>
                <a:gd name="connsiteX5" fmla="*/ 1316489 w 1825371"/>
                <a:gd name="connsiteY5" fmla="*/ 1009704 h 3047785"/>
                <a:gd name="connsiteX6" fmla="*/ 1345141 w 1825371"/>
                <a:gd name="connsiteY6" fmla="*/ 948602 h 3047785"/>
                <a:gd name="connsiteX7" fmla="*/ 1407624 w 1825371"/>
                <a:gd name="connsiteY7" fmla="*/ 869894 h 3047785"/>
                <a:gd name="connsiteX8" fmla="*/ 1749379 w 1825371"/>
                <a:gd name="connsiteY8" fmla="*/ 590967 h 3047785"/>
                <a:gd name="connsiteX9" fmla="*/ 1808066 w 1825371"/>
                <a:gd name="connsiteY9" fmla="*/ 545399 h 3047785"/>
                <a:gd name="connsiteX10" fmla="*/ 1825326 w 1825371"/>
                <a:gd name="connsiteY10" fmla="*/ 554375 h 3047785"/>
                <a:gd name="connsiteX11" fmla="*/ 1811172 w 1825371"/>
                <a:gd name="connsiteY11" fmla="*/ 590277 h 3047785"/>
                <a:gd name="connsiteX12" fmla="*/ 1721073 w 1825371"/>
                <a:gd name="connsiteY12" fmla="*/ 698326 h 3047785"/>
                <a:gd name="connsiteX13" fmla="*/ 1385877 w 1825371"/>
                <a:gd name="connsiteY13" fmla="*/ 1068389 h 3047785"/>
                <a:gd name="connsiteX14" fmla="*/ 1376211 w 1825371"/>
                <a:gd name="connsiteY14" fmla="*/ 1098421 h 3047785"/>
                <a:gd name="connsiteX15" fmla="*/ 1361366 w 1825371"/>
                <a:gd name="connsiteY15" fmla="*/ 1135359 h 3047785"/>
                <a:gd name="connsiteX16" fmla="*/ 1355153 w 1825371"/>
                <a:gd name="connsiteY16" fmla="*/ 1169879 h 3047785"/>
                <a:gd name="connsiteX17" fmla="*/ 1409696 w 1825371"/>
                <a:gd name="connsiteY17" fmla="*/ 1384253 h 3047785"/>
                <a:gd name="connsiteX18" fmla="*/ 1524994 w 1825371"/>
                <a:gd name="connsiteY18" fmla="*/ 1739817 h 3047785"/>
                <a:gd name="connsiteX19" fmla="*/ 1659971 w 1825371"/>
                <a:gd name="connsiteY19" fmla="*/ 2199288 h 3047785"/>
                <a:gd name="connsiteX20" fmla="*/ 1782864 w 1825371"/>
                <a:gd name="connsiteY20" fmla="*/ 2697077 h 3047785"/>
                <a:gd name="connsiteX21" fmla="*/ 1794257 w 1825371"/>
                <a:gd name="connsiteY21" fmla="*/ 2767845 h 3047785"/>
                <a:gd name="connsiteX22" fmla="*/ 1791840 w 1825371"/>
                <a:gd name="connsiteY22" fmla="*/ 2778202 h 3047785"/>
                <a:gd name="connsiteX23" fmla="*/ 1784245 w 1825371"/>
                <a:gd name="connsiteY23" fmla="*/ 2770607 h 3047785"/>
                <a:gd name="connsiteX24" fmla="*/ 1746617 w 1825371"/>
                <a:gd name="connsiteY24" fmla="*/ 2660831 h 3047785"/>
                <a:gd name="connsiteX25" fmla="*/ 1513602 w 1825371"/>
                <a:gd name="connsiteY25" fmla="*/ 1875484 h 3047785"/>
                <a:gd name="connsiteX26" fmla="*/ 1297158 w 1825371"/>
                <a:gd name="connsiteY26" fmla="*/ 1267919 h 3047785"/>
                <a:gd name="connsiteX27" fmla="*/ 1275064 w 1825371"/>
                <a:gd name="connsiteY27" fmla="*/ 1217173 h 3047785"/>
                <a:gd name="connsiteX28" fmla="*/ 1248483 w 1825371"/>
                <a:gd name="connsiteY28" fmla="*/ 1193353 h 3047785"/>
                <a:gd name="connsiteX29" fmla="*/ 1232949 w 1825371"/>
                <a:gd name="connsiteY29" fmla="*/ 1222351 h 3047785"/>
                <a:gd name="connsiteX30" fmla="*/ 1230877 w 1825371"/>
                <a:gd name="connsiteY30" fmla="*/ 1283108 h 3047785"/>
                <a:gd name="connsiteX31" fmla="*/ 1243305 w 1825371"/>
                <a:gd name="connsiteY31" fmla="*/ 1522336 h 3047785"/>
                <a:gd name="connsiteX32" fmla="*/ 1261256 w 1825371"/>
                <a:gd name="connsiteY32" fmla="*/ 1854772 h 3047785"/>
                <a:gd name="connsiteX33" fmla="*/ 1272647 w 1825371"/>
                <a:gd name="connsiteY33" fmla="*/ 2086061 h 3047785"/>
                <a:gd name="connsiteX34" fmla="*/ 1288528 w 1825371"/>
                <a:gd name="connsiteY34" fmla="*/ 2674639 h 3047785"/>
                <a:gd name="connsiteX35" fmla="*/ 1297493 w 1825371"/>
                <a:gd name="connsiteY35" fmla="*/ 3047785 h 3047785"/>
                <a:gd name="connsiteX36" fmla="*/ 1048951 w 1825371"/>
                <a:gd name="connsiteY36" fmla="*/ 3047785 h 3047785"/>
                <a:gd name="connsiteX37" fmla="*/ 1053441 w 1825371"/>
                <a:gd name="connsiteY37" fmla="*/ 2920082 h 3047785"/>
                <a:gd name="connsiteX38" fmla="*/ 1066213 w 1825371"/>
                <a:gd name="connsiteY38" fmla="*/ 2573839 h 3047785"/>
                <a:gd name="connsiteX39" fmla="*/ 1077951 w 1825371"/>
                <a:gd name="connsiteY39" fmla="*/ 2236916 h 3047785"/>
                <a:gd name="connsiteX40" fmla="*/ 1093485 w 1825371"/>
                <a:gd name="connsiteY40" fmla="*/ 1882733 h 3047785"/>
                <a:gd name="connsiteX41" fmla="*/ 1107983 w 1825371"/>
                <a:gd name="connsiteY41" fmla="*/ 1608293 h 3047785"/>
                <a:gd name="connsiteX42" fmla="*/ 1125245 w 1825371"/>
                <a:gd name="connsiteY42" fmla="*/ 1293464 h 3047785"/>
                <a:gd name="connsiteX43" fmla="*/ 1096247 w 1825371"/>
                <a:gd name="connsiteY43" fmla="*/ 1270681 h 3047785"/>
                <a:gd name="connsiteX44" fmla="*/ 984400 w 1825371"/>
                <a:gd name="connsiteY44" fmla="*/ 1242374 h 3047785"/>
                <a:gd name="connsiteX45" fmla="*/ 977149 w 1825371"/>
                <a:gd name="connsiteY45" fmla="*/ 1225458 h 3047785"/>
                <a:gd name="connsiteX46" fmla="*/ 983019 w 1825371"/>
                <a:gd name="connsiteY46" fmla="*/ 1189902 h 3047785"/>
                <a:gd name="connsiteX47" fmla="*/ 1016158 w 1825371"/>
                <a:gd name="connsiteY47" fmla="*/ 1097041 h 3047785"/>
                <a:gd name="connsiteX48" fmla="*/ 1055513 w 1825371"/>
                <a:gd name="connsiteY48" fmla="*/ 1078055 h 3047785"/>
                <a:gd name="connsiteX49" fmla="*/ 1097628 w 1825371"/>
                <a:gd name="connsiteY49" fmla="*/ 1104290 h 3047785"/>
                <a:gd name="connsiteX50" fmla="*/ 1115579 w 1825371"/>
                <a:gd name="connsiteY50" fmla="*/ 1107743 h 3047785"/>
                <a:gd name="connsiteX51" fmla="*/ 1177026 w 1825371"/>
                <a:gd name="connsiteY51" fmla="*/ 1087375 h 3047785"/>
                <a:gd name="connsiteX52" fmla="*/ 1179787 w 1825371"/>
                <a:gd name="connsiteY52" fmla="*/ 1073913 h 3047785"/>
                <a:gd name="connsiteX53" fmla="*/ 1135255 w 1825371"/>
                <a:gd name="connsiteY53" fmla="*/ 1041117 h 3047785"/>
                <a:gd name="connsiteX54" fmla="*/ 939868 w 1825371"/>
                <a:gd name="connsiteY54" fmla="*/ 883702 h 3047785"/>
                <a:gd name="connsiteX55" fmla="*/ 549783 w 1825371"/>
                <a:gd name="connsiteY55" fmla="*/ 496379 h 3047785"/>
                <a:gd name="connsiteX56" fmla="*/ 40947 w 1825371"/>
                <a:gd name="connsiteY56" fmla="*/ 48990 h 3047785"/>
                <a:gd name="connsiteX57" fmla="*/ 5735 w 1825371"/>
                <a:gd name="connsiteY57" fmla="*/ 17231 h 3047785"/>
                <a:gd name="connsiteX58" fmla="*/ 902 w 1825371"/>
                <a:gd name="connsiteY58" fmla="*/ 4114 h 3047785"/>
                <a:gd name="connsiteX59" fmla="*/ 15747 w 1825371"/>
                <a:gd name="connsiteY59" fmla="*/ 1352 h 3047785"/>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43305 w 1825371"/>
                <a:gd name="connsiteY31" fmla="*/ 1522336 h 4705763"/>
                <a:gd name="connsiteX32" fmla="*/ 1261256 w 1825371"/>
                <a:gd name="connsiteY32" fmla="*/ 1854772 h 4705763"/>
                <a:gd name="connsiteX33" fmla="*/ 1272647 w 1825371"/>
                <a:gd name="connsiteY33" fmla="*/ 2086061 h 4705763"/>
                <a:gd name="connsiteX34" fmla="*/ 1288528 w 1825371"/>
                <a:gd name="connsiteY34" fmla="*/ 2674639 h 4705763"/>
                <a:gd name="connsiteX35" fmla="*/ 1297493 w 1825371"/>
                <a:gd name="connsiteY35" fmla="*/ 3047785 h 4705763"/>
                <a:gd name="connsiteX36" fmla="*/ 938419 w 1825371"/>
                <a:gd name="connsiteY36" fmla="*/ 4705763 h 4705763"/>
                <a:gd name="connsiteX37" fmla="*/ 1053441 w 1825371"/>
                <a:gd name="connsiteY37" fmla="*/ 2920082 h 4705763"/>
                <a:gd name="connsiteX38" fmla="*/ 1066213 w 1825371"/>
                <a:gd name="connsiteY38" fmla="*/ 2573839 h 4705763"/>
                <a:gd name="connsiteX39" fmla="*/ 1077951 w 1825371"/>
                <a:gd name="connsiteY39" fmla="*/ 2236916 h 4705763"/>
                <a:gd name="connsiteX40" fmla="*/ 1093485 w 1825371"/>
                <a:gd name="connsiteY40" fmla="*/ 1882733 h 4705763"/>
                <a:gd name="connsiteX41" fmla="*/ 1107983 w 1825371"/>
                <a:gd name="connsiteY41" fmla="*/ 1608293 h 4705763"/>
                <a:gd name="connsiteX42" fmla="*/ 1125245 w 1825371"/>
                <a:gd name="connsiteY42" fmla="*/ 1293464 h 4705763"/>
                <a:gd name="connsiteX43" fmla="*/ 1096247 w 1825371"/>
                <a:gd name="connsiteY43" fmla="*/ 1270681 h 4705763"/>
                <a:gd name="connsiteX44" fmla="*/ 984400 w 1825371"/>
                <a:gd name="connsiteY44" fmla="*/ 1242374 h 4705763"/>
                <a:gd name="connsiteX45" fmla="*/ 977149 w 1825371"/>
                <a:gd name="connsiteY45" fmla="*/ 1225458 h 4705763"/>
                <a:gd name="connsiteX46" fmla="*/ 983019 w 1825371"/>
                <a:gd name="connsiteY46" fmla="*/ 1189902 h 4705763"/>
                <a:gd name="connsiteX47" fmla="*/ 1016158 w 1825371"/>
                <a:gd name="connsiteY47" fmla="*/ 1097041 h 4705763"/>
                <a:gd name="connsiteX48" fmla="*/ 1055513 w 1825371"/>
                <a:gd name="connsiteY48" fmla="*/ 1078055 h 4705763"/>
                <a:gd name="connsiteX49" fmla="*/ 1097628 w 1825371"/>
                <a:gd name="connsiteY49" fmla="*/ 1104290 h 4705763"/>
                <a:gd name="connsiteX50" fmla="*/ 1115579 w 1825371"/>
                <a:gd name="connsiteY50" fmla="*/ 1107743 h 4705763"/>
                <a:gd name="connsiteX51" fmla="*/ 1177026 w 1825371"/>
                <a:gd name="connsiteY51" fmla="*/ 1087375 h 4705763"/>
                <a:gd name="connsiteX52" fmla="*/ 1179787 w 1825371"/>
                <a:gd name="connsiteY52" fmla="*/ 1073913 h 4705763"/>
                <a:gd name="connsiteX53" fmla="*/ 1135255 w 1825371"/>
                <a:gd name="connsiteY53" fmla="*/ 1041117 h 4705763"/>
                <a:gd name="connsiteX54" fmla="*/ 939868 w 1825371"/>
                <a:gd name="connsiteY54" fmla="*/ 883702 h 4705763"/>
                <a:gd name="connsiteX55" fmla="*/ 549783 w 1825371"/>
                <a:gd name="connsiteY55" fmla="*/ 496379 h 4705763"/>
                <a:gd name="connsiteX56" fmla="*/ 40947 w 1825371"/>
                <a:gd name="connsiteY56" fmla="*/ 48990 h 4705763"/>
                <a:gd name="connsiteX57" fmla="*/ 5735 w 1825371"/>
                <a:gd name="connsiteY57" fmla="*/ 17231 h 4705763"/>
                <a:gd name="connsiteX58" fmla="*/ 902 w 1825371"/>
                <a:gd name="connsiteY58" fmla="*/ 4114 h 4705763"/>
                <a:gd name="connsiteX59" fmla="*/ 15747 w 1825371"/>
                <a:gd name="connsiteY59"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43305 w 1825371"/>
                <a:gd name="connsiteY31" fmla="*/ 1522336 h 4705763"/>
                <a:gd name="connsiteX32" fmla="*/ 1261256 w 1825371"/>
                <a:gd name="connsiteY32" fmla="*/ 1854772 h 4705763"/>
                <a:gd name="connsiteX33" fmla="*/ 1272647 w 1825371"/>
                <a:gd name="connsiteY33" fmla="*/ 2086061 h 4705763"/>
                <a:gd name="connsiteX34" fmla="*/ 1288528 w 1825371"/>
                <a:gd name="connsiteY34" fmla="*/ 2674639 h 4705763"/>
                <a:gd name="connsiteX35" fmla="*/ 1297493 w 1825371"/>
                <a:gd name="connsiteY35" fmla="*/ 4685667 h 4705763"/>
                <a:gd name="connsiteX36" fmla="*/ 938419 w 1825371"/>
                <a:gd name="connsiteY36" fmla="*/ 4705763 h 4705763"/>
                <a:gd name="connsiteX37" fmla="*/ 1053441 w 1825371"/>
                <a:gd name="connsiteY37" fmla="*/ 2920082 h 4705763"/>
                <a:gd name="connsiteX38" fmla="*/ 1066213 w 1825371"/>
                <a:gd name="connsiteY38" fmla="*/ 2573839 h 4705763"/>
                <a:gd name="connsiteX39" fmla="*/ 1077951 w 1825371"/>
                <a:gd name="connsiteY39" fmla="*/ 2236916 h 4705763"/>
                <a:gd name="connsiteX40" fmla="*/ 1093485 w 1825371"/>
                <a:gd name="connsiteY40" fmla="*/ 1882733 h 4705763"/>
                <a:gd name="connsiteX41" fmla="*/ 1107983 w 1825371"/>
                <a:gd name="connsiteY41" fmla="*/ 1608293 h 4705763"/>
                <a:gd name="connsiteX42" fmla="*/ 1125245 w 1825371"/>
                <a:gd name="connsiteY42" fmla="*/ 1293464 h 4705763"/>
                <a:gd name="connsiteX43" fmla="*/ 1096247 w 1825371"/>
                <a:gd name="connsiteY43" fmla="*/ 1270681 h 4705763"/>
                <a:gd name="connsiteX44" fmla="*/ 984400 w 1825371"/>
                <a:gd name="connsiteY44" fmla="*/ 1242374 h 4705763"/>
                <a:gd name="connsiteX45" fmla="*/ 977149 w 1825371"/>
                <a:gd name="connsiteY45" fmla="*/ 1225458 h 4705763"/>
                <a:gd name="connsiteX46" fmla="*/ 983019 w 1825371"/>
                <a:gd name="connsiteY46" fmla="*/ 1189902 h 4705763"/>
                <a:gd name="connsiteX47" fmla="*/ 1016158 w 1825371"/>
                <a:gd name="connsiteY47" fmla="*/ 1097041 h 4705763"/>
                <a:gd name="connsiteX48" fmla="*/ 1055513 w 1825371"/>
                <a:gd name="connsiteY48" fmla="*/ 1078055 h 4705763"/>
                <a:gd name="connsiteX49" fmla="*/ 1097628 w 1825371"/>
                <a:gd name="connsiteY49" fmla="*/ 1104290 h 4705763"/>
                <a:gd name="connsiteX50" fmla="*/ 1115579 w 1825371"/>
                <a:gd name="connsiteY50" fmla="*/ 1107743 h 4705763"/>
                <a:gd name="connsiteX51" fmla="*/ 1177026 w 1825371"/>
                <a:gd name="connsiteY51" fmla="*/ 1087375 h 4705763"/>
                <a:gd name="connsiteX52" fmla="*/ 1179787 w 1825371"/>
                <a:gd name="connsiteY52" fmla="*/ 1073913 h 4705763"/>
                <a:gd name="connsiteX53" fmla="*/ 1135255 w 1825371"/>
                <a:gd name="connsiteY53" fmla="*/ 1041117 h 4705763"/>
                <a:gd name="connsiteX54" fmla="*/ 939868 w 1825371"/>
                <a:gd name="connsiteY54" fmla="*/ 883702 h 4705763"/>
                <a:gd name="connsiteX55" fmla="*/ 549783 w 1825371"/>
                <a:gd name="connsiteY55" fmla="*/ 496379 h 4705763"/>
                <a:gd name="connsiteX56" fmla="*/ 40947 w 1825371"/>
                <a:gd name="connsiteY56" fmla="*/ 48990 h 4705763"/>
                <a:gd name="connsiteX57" fmla="*/ 5735 w 1825371"/>
                <a:gd name="connsiteY57" fmla="*/ 17231 h 4705763"/>
                <a:gd name="connsiteX58" fmla="*/ 902 w 1825371"/>
                <a:gd name="connsiteY58" fmla="*/ 4114 h 4705763"/>
                <a:gd name="connsiteX59" fmla="*/ 15747 w 1825371"/>
                <a:gd name="connsiteY59"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43305 w 1825371"/>
                <a:gd name="connsiteY31" fmla="*/ 1522336 h 4705763"/>
                <a:gd name="connsiteX32" fmla="*/ 1261256 w 1825371"/>
                <a:gd name="connsiteY32" fmla="*/ 1854772 h 4705763"/>
                <a:gd name="connsiteX33" fmla="*/ 1272647 w 1825371"/>
                <a:gd name="connsiteY33" fmla="*/ 2086061 h 4705763"/>
                <a:gd name="connsiteX34" fmla="*/ 1297493 w 1825371"/>
                <a:gd name="connsiteY34" fmla="*/ 4685667 h 4705763"/>
                <a:gd name="connsiteX35" fmla="*/ 938419 w 1825371"/>
                <a:gd name="connsiteY35" fmla="*/ 4705763 h 4705763"/>
                <a:gd name="connsiteX36" fmla="*/ 1053441 w 1825371"/>
                <a:gd name="connsiteY36" fmla="*/ 2920082 h 4705763"/>
                <a:gd name="connsiteX37" fmla="*/ 1066213 w 1825371"/>
                <a:gd name="connsiteY37" fmla="*/ 2573839 h 4705763"/>
                <a:gd name="connsiteX38" fmla="*/ 1077951 w 1825371"/>
                <a:gd name="connsiteY38" fmla="*/ 2236916 h 4705763"/>
                <a:gd name="connsiteX39" fmla="*/ 1093485 w 1825371"/>
                <a:gd name="connsiteY39" fmla="*/ 1882733 h 4705763"/>
                <a:gd name="connsiteX40" fmla="*/ 1107983 w 1825371"/>
                <a:gd name="connsiteY40" fmla="*/ 1608293 h 4705763"/>
                <a:gd name="connsiteX41" fmla="*/ 1125245 w 1825371"/>
                <a:gd name="connsiteY41" fmla="*/ 1293464 h 4705763"/>
                <a:gd name="connsiteX42" fmla="*/ 1096247 w 1825371"/>
                <a:gd name="connsiteY42" fmla="*/ 1270681 h 4705763"/>
                <a:gd name="connsiteX43" fmla="*/ 984400 w 1825371"/>
                <a:gd name="connsiteY43" fmla="*/ 1242374 h 4705763"/>
                <a:gd name="connsiteX44" fmla="*/ 977149 w 1825371"/>
                <a:gd name="connsiteY44" fmla="*/ 1225458 h 4705763"/>
                <a:gd name="connsiteX45" fmla="*/ 983019 w 1825371"/>
                <a:gd name="connsiteY45" fmla="*/ 1189902 h 4705763"/>
                <a:gd name="connsiteX46" fmla="*/ 1016158 w 1825371"/>
                <a:gd name="connsiteY46" fmla="*/ 1097041 h 4705763"/>
                <a:gd name="connsiteX47" fmla="*/ 1055513 w 1825371"/>
                <a:gd name="connsiteY47" fmla="*/ 1078055 h 4705763"/>
                <a:gd name="connsiteX48" fmla="*/ 1097628 w 1825371"/>
                <a:gd name="connsiteY48" fmla="*/ 1104290 h 4705763"/>
                <a:gd name="connsiteX49" fmla="*/ 1115579 w 1825371"/>
                <a:gd name="connsiteY49" fmla="*/ 1107743 h 4705763"/>
                <a:gd name="connsiteX50" fmla="*/ 1177026 w 1825371"/>
                <a:gd name="connsiteY50" fmla="*/ 1087375 h 4705763"/>
                <a:gd name="connsiteX51" fmla="*/ 1179787 w 1825371"/>
                <a:gd name="connsiteY51" fmla="*/ 1073913 h 4705763"/>
                <a:gd name="connsiteX52" fmla="*/ 1135255 w 1825371"/>
                <a:gd name="connsiteY52" fmla="*/ 1041117 h 4705763"/>
                <a:gd name="connsiteX53" fmla="*/ 939868 w 1825371"/>
                <a:gd name="connsiteY53" fmla="*/ 883702 h 4705763"/>
                <a:gd name="connsiteX54" fmla="*/ 549783 w 1825371"/>
                <a:gd name="connsiteY54" fmla="*/ 496379 h 4705763"/>
                <a:gd name="connsiteX55" fmla="*/ 40947 w 1825371"/>
                <a:gd name="connsiteY55" fmla="*/ 48990 h 4705763"/>
                <a:gd name="connsiteX56" fmla="*/ 5735 w 1825371"/>
                <a:gd name="connsiteY56" fmla="*/ 17231 h 4705763"/>
                <a:gd name="connsiteX57" fmla="*/ 902 w 1825371"/>
                <a:gd name="connsiteY57" fmla="*/ 4114 h 4705763"/>
                <a:gd name="connsiteX58" fmla="*/ 15747 w 1825371"/>
                <a:gd name="connsiteY58"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43305 w 1825371"/>
                <a:gd name="connsiteY31" fmla="*/ 1522336 h 4705763"/>
                <a:gd name="connsiteX32" fmla="*/ 1261256 w 1825371"/>
                <a:gd name="connsiteY32" fmla="*/ 1854772 h 4705763"/>
                <a:gd name="connsiteX33" fmla="*/ 1297493 w 1825371"/>
                <a:gd name="connsiteY33" fmla="*/ 4685667 h 4705763"/>
                <a:gd name="connsiteX34" fmla="*/ 938419 w 1825371"/>
                <a:gd name="connsiteY34" fmla="*/ 4705763 h 4705763"/>
                <a:gd name="connsiteX35" fmla="*/ 1053441 w 1825371"/>
                <a:gd name="connsiteY35" fmla="*/ 2920082 h 4705763"/>
                <a:gd name="connsiteX36" fmla="*/ 1066213 w 1825371"/>
                <a:gd name="connsiteY36" fmla="*/ 2573839 h 4705763"/>
                <a:gd name="connsiteX37" fmla="*/ 1077951 w 1825371"/>
                <a:gd name="connsiteY37" fmla="*/ 2236916 h 4705763"/>
                <a:gd name="connsiteX38" fmla="*/ 1093485 w 1825371"/>
                <a:gd name="connsiteY38" fmla="*/ 1882733 h 4705763"/>
                <a:gd name="connsiteX39" fmla="*/ 1107983 w 1825371"/>
                <a:gd name="connsiteY39" fmla="*/ 1608293 h 4705763"/>
                <a:gd name="connsiteX40" fmla="*/ 1125245 w 1825371"/>
                <a:gd name="connsiteY40" fmla="*/ 1293464 h 4705763"/>
                <a:gd name="connsiteX41" fmla="*/ 1096247 w 1825371"/>
                <a:gd name="connsiteY41" fmla="*/ 1270681 h 4705763"/>
                <a:gd name="connsiteX42" fmla="*/ 984400 w 1825371"/>
                <a:gd name="connsiteY42" fmla="*/ 1242374 h 4705763"/>
                <a:gd name="connsiteX43" fmla="*/ 977149 w 1825371"/>
                <a:gd name="connsiteY43" fmla="*/ 1225458 h 4705763"/>
                <a:gd name="connsiteX44" fmla="*/ 983019 w 1825371"/>
                <a:gd name="connsiteY44" fmla="*/ 1189902 h 4705763"/>
                <a:gd name="connsiteX45" fmla="*/ 1016158 w 1825371"/>
                <a:gd name="connsiteY45" fmla="*/ 1097041 h 4705763"/>
                <a:gd name="connsiteX46" fmla="*/ 1055513 w 1825371"/>
                <a:gd name="connsiteY46" fmla="*/ 1078055 h 4705763"/>
                <a:gd name="connsiteX47" fmla="*/ 1097628 w 1825371"/>
                <a:gd name="connsiteY47" fmla="*/ 1104290 h 4705763"/>
                <a:gd name="connsiteX48" fmla="*/ 1115579 w 1825371"/>
                <a:gd name="connsiteY48" fmla="*/ 1107743 h 4705763"/>
                <a:gd name="connsiteX49" fmla="*/ 1177026 w 1825371"/>
                <a:gd name="connsiteY49" fmla="*/ 1087375 h 4705763"/>
                <a:gd name="connsiteX50" fmla="*/ 1179787 w 1825371"/>
                <a:gd name="connsiteY50" fmla="*/ 1073913 h 4705763"/>
                <a:gd name="connsiteX51" fmla="*/ 1135255 w 1825371"/>
                <a:gd name="connsiteY51" fmla="*/ 1041117 h 4705763"/>
                <a:gd name="connsiteX52" fmla="*/ 939868 w 1825371"/>
                <a:gd name="connsiteY52" fmla="*/ 883702 h 4705763"/>
                <a:gd name="connsiteX53" fmla="*/ 549783 w 1825371"/>
                <a:gd name="connsiteY53" fmla="*/ 496379 h 4705763"/>
                <a:gd name="connsiteX54" fmla="*/ 40947 w 1825371"/>
                <a:gd name="connsiteY54" fmla="*/ 48990 h 4705763"/>
                <a:gd name="connsiteX55" fmla="*/ 5735 w 1825371"/>
                <a:gd name="connsiteY55" fmla="*/ 17231 h 4705763"/>
                <a:gd name="connsiteX56" fmla="*/ 902 w 1825371"/>
                <a:gd name="connsiteY56" fmla="*/ 4114 h 4705763"/>
                <a:gd name="connsiteX57" fmla="*/ 15747 w 1825371"/>
                <a:gd name="connsiteY57"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43305 w 1825371"/>
                <a:gd name="connsiteY31" fmla="*/ 1522336 h 4705763"/>
                <a:gd name="connsiteX32" fmla="*/ 1297493 w 1825371"/>
                <a:gd name="connsiteY32" fmla="*/ 4685667 h 4705763"/>
                <a:gd name="connsiteX33" fmla="*/ 938419 w 1825371"/>
                <a:gd name="connsiteY33" fmla="*/ 4705763 h 4705763"/>
                <a:gd name="connsiteX34" fmla="*/ 1053441 w 1825371"/>
                <a:gd name="connsiteY34" fmla="*/ 2920082 h 4705763"/>
                <a:gd name="connsiteX35" fmla="*/ 1066213 w 1825371"/>
                <a:gd name="connsiteY35" fmla="*/ 2573839 h 4705763"/>
                <a:gd name="connsiteX36" fmla="*/ 1077951 w 1825371"/>
                <a:gd name="connsiteY36" fmla="*/ 2236916 h 4705763"/>
                <a:gd name="connsiteX37" fmla="*/ 1093485 w 1825371"/>
                <a:gd name="connsiteY37" fmla="*/ 1882733 h 4705763"/>
                <a:gd name="connsiteX38" fmla="*/ 1107983 w 1825371"/>
                <a:gd name="connsiteY38" fmla="*/ 1608293 h 4705763"/>
                <a:gd name="connsiteX39" fmla="*/ 1125245 w 1825371"/>
                <a:gd name="connsiteY39" fmla="*/ 1293464 h 4705763"/>
                <a:gd name="connsiteX40" fmla="*/ 1096247 w 1825371"/>
                <a:gd name="connsiteY40" fmla="*/ 1270681 h 4705763"/>
                <a:gd name="connsiteX41" fmla="*/ 984400 w 1825371"/>
                <a:gd name="connsiteY41" fmla="*/ 1242374 h 4705763"/>
                <a:gd name="connsiteX42" fmla="*/ 977149 w 1825371"/>
                <a:gd name="connsiteY42" fmla="*/ 1225458 h 4705763"/>
                <a:gd name="connsiteX43" fmla="*/ 983019 w 1825371"/>
                <a:gd name="connsiteY43" fmla="*/ 1189902 h 4705763"/>
                <a:gd name="connsiteX44" fmla="*/ 1016158 w 1825371"/>
                <a:gd name="connsiteY44" fmla="*/ 1097041 h 4705763"/>
                <a:gd name="connsiteX45" fmla="*/ 1055513 w 1825371"/>
                <a:gd name="connsiteY45" fmla="*/ 1078055 h 4705763"/>
                <a:gd name="connsiteX46" fmla="*/ 1097628 w 1825371"/>
                <a:gd name="connsiteY46" fmla="*/ 1104290 h 4705763"/>
                <a:gd name="connsiteX47" fmla="*/ 1115579 w 1825371"/>
                <a:gd name="connsiteY47" fmla="*/ 1107743 h 4705763"/>
                <a:gd name="connsiteX48" fmla="*/ 1177026 w 1825371"/>
                <a:gd name="connsiteY48" fmla="*/ 1087375 h 4705763"/>
                <a:gd name="connsiteX49" fmla="*/ 1179787 w 1825371"/>
                <a:gd name="connsiteY49" fmla="*/ 1073913 h 4705763"/>
                <a:gd name="connsiteX50" fmla="*/ 1135255 w 1825371"/>
                <a:gd name="connsiteY50" fmla="*/ 1041117 h 4705763"/>
                <a:gd name="connsiteX51" fmla="*/ 939868 w 1825371"/>
                <a:gd name="connsiteY51" fmla="*/ 883702 h 4705763"/>
                <a:gd name="connsiteX52" fmla="*/ 549783 w 1825371"/>
                <a:gd name="connsiteY52" fmla="*/ 496379 h 4705763"/>
                <a:gd name="connsiteX53" fmla="*/ 40947 w 1825371"/>
                <a:gd name="connsiteY53" fmla="*/ 48990 h 4705763"/>
                <a:gd name="connsiteX54" fmla="*/ 5735 w 1825371"/>
                <a:gd name="connsiteY54" fmla="*/ 17231 h 4705763"/>
                <a:gd name="connsiteX55" fmla="*/ 902 w 1825371"/>
                <a:gd name="connsiteY55" fmla="*/ 4114 h 4705763"/>
                <a:gd name="connsiteX56" fmla="*/ 15747 w 1825371"/>
                <a:gd name="connsiteY56"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053441 w 1825371"/>
                <a:gd name="connsiteY33" fmla="*/ 2920082 h 4705763"/>
                <a:gd name="connsiteX34" fmla="*/ 1066213 w 1825371"/>
                <a:gd name="connsiteY34" fmla="*/ 2573839 h 4705763"/>
                <a:gd name="connsiteX35" fmla="*/ 1077951 w 1825371"/>
                <a:gd name="connsiteY35" fmla="*/ 2236916 h 4705763"/>
                <a:gd name="connsiteX36" fmla="*/ 1093485 w 1825371"/>
                <a:gd name="connsiteY36" fmla="*/ 1882733 h 4705763"/>
                <a:gd name="connsiteX37" fmla="*/ 1107983 w 1825371"/>
                <a:gd name="connsiteY37" fmla="*/ 1608293 h 4705763"/>
                <a:gd name="connsiteX38" fmla="*/ 1125245 w 1825371"/>
                <a:gd name="connsiteY38" fmla="*/ 1293464 h 4705763"/>
                <a:gd name="connsiteX39" fmla="*/ 1096247 w 1825371"/>
                <a:gd name="connsiteY39" fmla="*/ 1270681 h 4705763"/>
                <a:gd name="connsiteX40" fmla="*/ 984400 w 1825371"/>
                <a:gd name="connsiteY40" fmla="*/ 1242374 h 4705763"/>
                <a:gd name="connsiteX41" fmla="*/ 977149 w 1825371"/>
                <a:gd name="connsiteY41" fmla="*/ 1225458 h 4705763"/>
                <a:gd name="connsiteX42" fmla="*/ 983019 w 1825371"/>
                <a:gd name="connsiteY42" fmla="*/ 1189902 h 4705763"/>
                <a:gd name="connsiteX43" fmla="*/ 1016158 w 1825371"/>
                <a:gd name="connsiteY43" fmla="*/ 1097041 h 4705763"/>
                <a:gd name="connsiteX44" fmla="*/ 1055513 w 1825371"/>
                <a:gd name="connsiteY44" fmla="*/ 1078055 h 4705763"/>
                <a:gd name="connsiteX45" fmla="*/ 1097628 w 1825371"/>
                <a:gd name="connsiteY45" fmla="*/ 1104290 h 4705763"/>
                <a:gd name="connsiteX46" fmla="*/ 1115579 w 1825371"/>
                <a:gd name="connsiteY46" fmla="*/ 1107743 h 4705763"/>
                <a:gd name="connsiteX47" fmla="*/ 1177026 w 1825371"/>
                <a:gd name="connsiteY47" fmla="*/ 1087375 h 4705763"/>
                <a:gd name="connsiteX48" fmla="*/ 1179787 w 1825371"/>
                <a:gd name="connsiteY48" fmla="*/ 1073913 h 4705763"/>
                <a:gd name="connsiteX49" fmla="*/ 1135255 w 1825371"/>
                <a:gd name="connsiteY49" fmla="*/ 1041117 h 4705763"/>
                <a:gd name="connsiteX50" fmla="*/ 939868 w 1825371"/>
                <a:gd name="connsiteY50" fmla="*/ 883702 h 4705763"/>
                <a:gd name="connsiteX51" fmla="*/ 549783 w 1825371"/>
                <a:gd name="connsiteY51" fmla="*/ 496379 h 4705763"/>
                <a:gd name="connsiteX52" fmla="*/ 40947 w 1825371"/>
                <a:gd name="connsiteY52" fmla="*/ 48990 h 4705763"/>
                <a:gd name="connsiteX53" fmla="*/ 5735 w 1825371"/>
                <a:gd name="connsiteY53" fmla="*/ 17231 h 4705763"/>
                <a:gd name="connsiteX54" fmla="*/ 902 w 1825371"/>
                <a:gd name="connsiteY54" fmla="*/ 4114 h 4705763"/>
                <a:gd name="connsiteX55" fmla="*/ 15747 w 1825371"/>
                <a:gd name="connsiteY55"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053441 w 1825371"/>
                <a:gd name="connsiteY33" fmla="*/ 2920082 h 4705763"/>
                <a:gd name="connsiteX34" fmla="*/ 1066213 w 1825371"/>
                <a:gd name="connsiteY34" fmla="*/ 2573839 h 4705763"/>
                <a:gd name="connsiteX35" fmla="*/ 1077951 w 1825371"/>
                <a:gd name="connsiteY35" fmla="*/ 2236916 h 4705763"/>
                <a:gd name="connsiteX36" fmla="*/ 1093485 w 1825371"/>
                <a:gd name="connsiteY36" fmla="*/ 1882733 h 4705763"/>
                <a:gd name="connsiteX37" fmla="*/ 1125245 w 1825371"/>
                <a:gd name="connsiteY37" fmla="*/ 1293464 h 4705763"/>
                <a:gd name="connsiteX38" fmla="*/ 1096247 w 1825371"/>
                <a:gd name="connsiteY38" fmla="*/ 1270681 h 4705763"/>
                <a:gd name="connsiteX39" fmla="*/ 984400 w 1825371"/>
                <a:gd name="connsiteY39" fmla="*/ 1242374 h 4705763"/>
                <a:gd name="connsiteX40" fmla="*/ 977149 w 1825371"/>
                <a:gd name="connsiteY40" fmla="*/ 1225458 h 4705763"/>
                <a:gd name="connsiteX41" fmla="*/ 983019 w 1825371"/>
                <a:gd name="connsiteY41" fmla="*/ 1189902 h 4705763"/>
                <a:gd name="connsiteX42" fmla="*/ 1016158 w 1825371"/>
                <a:gd name="connsiteY42" fmla="*/ 1097041 h 4705763"/>
                <a:gd name="connsiteX43" fmla="*/ 1055513 w 1825371"/>
                <a:gd name="connsiteY43" fmla="*/ 1078055 h 4705763"/>
                <a:gd name="connsiteX44" fmla="*/ 1097628 w 1825371"/>
                <a:gd name="connsiteY44" fmla="*/ 1104290 h 4705763"/>
                <a:gd name="connsiteX45" fmla="*/ 1115579 w 1825371"/>
                <a:gd name="connsiteY45" fmla="*/ 1107743 h 4705763"/>
                <a:gd name="connsiteX46" fmla="*/ 1177026 w 1825371"/>
                <a:gd name="connsiteY46" fmla="*/ 1087375 h 4705763"/>
                <a:gd name="connsiteX47" fmla="*/ 1179787 w 1825371"/>
                <a:gd name="connsiteY47" fmla="*/ 1073913 h 4705763"/>
                <a:gd name="connsiteX48" fmla="*/ 1135255 w 1825371"/>
                <a:gd name="connsiteY48" fmla="*/ 1041117 h 4705763"/>
                <a:gd name="connsiteX49" fmla="*/ 939868 w 1825371"/>
                <a:gd name="connsiteY49" fmla="*/ 883702 h 4705763"/>
                <a:gd name="connsiteX50" fmla="*/ 549783 w 1825371"/>
                <a:gd name="connsiteY50" fmla="*/ 496379 h 4705763"/>
                <a:gd name="connsiteX51" fmla="*/ 40947 w 1825371"/>
                <a:gd name="connsiteY51" fmla="*/ 48990 h 4705763"/>
                <a:gd name="connsiteX52" fmla="*/ 5735 w 1825371"/>
                <a:gd name="connsiteY52" fmla="*/ 17231 h 4705763"/>
                <a:gd name="connsiteX53" fmla="*/ 902 w 1825371"/>
                <a:gd name="connsiteY53" fmla="*/ 4114 h 4705763"/>
                <a:gd name="connsiteX54" fmla="*/ 15747 w 1825371"/>
                <a:gd name="connsiteY54"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053441 w 1825371"/>
                <a:gd name="connsiteY33" fmla="*/ 2920082 h 4705763"/>
                <a:gd name="connsiteX34" fmla="*/ 1066213 w 1825371"/>
                <a:gd name="connsiteY34" fmla="*/ 2573839 h 4705763"/>
                <a:gd name="connsiteX35" fmla="*/ 1077951 w 1825371"/>
                <a:gd name="connsiteY35" fmla="*/ 2236916 h 4705763"/>
                <a:gd name="connsiteX36" fmla="*/ 1125245 w 1825371"/>
                <a:gd name="connsiteY36" fmla="*/ 1293464 h 4705763"/>
                <a:gd name="connsiteX37" fmla="*/ 1096247 w 1825371"/>
                <a:gd name="connsiteY37" fmla="*/ 1270681 h 4705763"/>
                <a:gd name="connsiteX38" fmla="*/ 984400 w 1825371"/>
                <a:gd name="connsiteY38" fmla="*/ 1242374 h 4705763"/>
                <a:gd name="connsiteX39" fmla="*/ 977149 w 1825371"/>
                <a:gd name="connsiteY39" fmla="*/ 1225458 h 4705763"/>
                <a:gd name="connsiteX40" fmla="*/ 983019 w 1825371"/>
                <a:gd name="connsiteY40" fmla="*/ 1189902 h 4705763"/>
                <a:gd name="connsiteX41" fmla="*/ 1016158 w 1825371"/>
                <a:gd name="connsiteY41" fmla="*/ 1097041 h 4705763"/>
                <a:gd name="connsiteX42" fmla="*/ 1055513 w 1825371"/>
                <a:gd name="connsiteY42" fmla="*/ 1078055 h 4705763"/>
                <a:gd name="connsiteX43" fmla="*/ 1097628 w 1825371"/>
                <a:gd name="connsiteY43" fmla="*/ 1104290 h 4705763"/>
                <a:gd name="connsiteX44" fmla="*/ 1115579 w 1825371"/>
                <a:gd name="connsiteY44" fmla="*/ 1107743 h 4705763"/>
                <a:gd name="connsiteX45" fmla="*/ 1177026 w 1825371"/>
                <a:gd name="connsiteY45" fmla="*/ 1087375 h 4705763"/>
                <a:gd name="connsiteX46" fmla="*/ 1179787 w 1825371"/>
                <a:gd name="connsiteY46" fmla="*/ 1073913 h 4705763"/>
                <a:gd name="connsiteX47" fmla="*/ 1135255 w 1825371"/>
                <a:gd name="connsiteY47" fmla="*/ 1041117 h 4705763"/>
                <a:gd name="connsiteX48" fmla="*/ 939868 w 1825371"/>
                <a:gd name="connsiteY48" fmla="*/ 883702 h 4705763"/>
                <a:gd name="connsiteX49" fmla="*/ 549783 w 1825371"/>
                <a:gd name="connsiteY49" fmla="*/ 496379 h 4705763"/>
                <a:gd name="connsiteX50" fmla="*/ 40947 w 1825371"/>
                <a:gd name="connsiteY50" fmla="*/ 48990 h 4705763"/>
                <a:gd name="connsiteX51" fmla="*/ 5735 w 1825371"/>
                <a:gd name="connsiteY51" fmla="*/ 17231 h 4705763"/>
                <a:gd name="connsiteX52" fmla="*/ 902 w 1825371"/>
                <a:gd name="connsiteY52" fmla="*/ 4114 h 4705763"/>
                <a:gd name="connsiteX53" fmla="*/ 15747 w 1825371"/>
                <a:gd name="connsiteY53"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053441 w 1825371"/>
                <a:gd name="connsiteY33" fmla="*/ 2920082 h 4705763"/>
                <a:gd name="connsiteX34" fmla="*/ 1066213 w 1825371"/>
                <a:gd name="connsiteY34" fmla="*/ 2573839 h 4705763"/>
                <a:gd name="connsiteX35" fmla="*/ 1125245 w 1825371"/>
                <a:gd name="connsiteY35" fmla="*/ 1293464 h 4705763"/>
                <a:gd name="connsiteX36" fmla="*/ 1096247 w 1825371"/>
                <a:gd name="connsiteY36" fmla="*/ 1270681 h 4705763"/>
                <a:gd name="connsiteX37" fmla="*/ 984400 w 1825371"/>
                <a:gd name="connsiteY37" fmla="*/ 1242374 h 4705763"/>
                <a:gd name="connsiteX38" fmla="*/ 977149 w 1825371"/>
                <a:gd name="connsiteY38" fmla="*/ 1225458 h 4705763"/>
                <a:gd name="connsiteX39" fmla="*/ 983019 w 1825371"/>
                <a:gd name="connsiteY39" fmla="*/ 1189902 h 4705763"/>
                <a:gd name="connsiteX40" fmla="*/ 1016158 w 1825371"/>
                <a:gd name="connsiteY40" fmla="*/ 1097041 h 4705763"/>
                <a:gd name="connsiteX41" fmla="*/ 1055513 w 1825371"/>
                <a:gd name="connsiteY41" fmla="*/ 1078055 h 4705763"/>
                <a:gd name="connsiteX42" fmla="*/ 1097628 w 1825371"/>
                <a:gd name="connsiteY42" fmla="*/ 1104290 h 4705763"/>
                <a:gd name="connsiteX43" fmla="*/ 1115579 w 1825371"/>
                <a:gd name="connsiteY43" fmla="*/ 1107743 h 4705763"/>
                <a:gd name="connsiteX44" fmla="*/ 1177026 w 1825371"/>
                <a:gd name="connsiteY44" fmla="*/ 1087375 h 4705763"/>
                <a:gd name="connsiteX45" fmla="*/ 1179787 w 1825371"/>
                <a:gd name="connsiteY45" fmla="*/ 1073913 h 4705763"/>
                <a:gd name="connsiteX46" fmla="*/ 1135255 w 1825371"/>
                <a:gd name="connsiteY46" fmla="*/ 1041117 h 4705763"/>
                <a:gd name="connsiteX47" fmla="*/ 939868 w 1825371"/>
                <a:gd name="connsiteY47" fmla="*/ 883702 h 4705763"/>
                <a:gd name="connsiteX48" fmla="*/ 549783 w 1825371"/>
                <a:gd name="connsiteY48" fmla="*/ 496379 h 4705763"/>
                <a:gd name="connsiteX49" fmla="*/ 40947 w 1825371"/>
                <a:gd name="connsiteY49" fmla="*/ 48990 h 4705763"/>
                <a:gd name="connsiteX50" fmla="*/ 5735 w 1825371"/>
                <a:gd name="connsiteY50" fmla="*/ 17231 h 4705763"/>
                <a:gd name="connsiteX51" fmla="*/ 902 w 1825371"/>
                <a:gd name="connsiteY51" fmla="*/ 4114 h 4705763"/>
                <a:gd name="connsiteX52" fmla="*/ 15747 w 1825371"/>
                <a:gd name="connsiteY52"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053441 w 1825371"/>
                <a:gd name="connsiteY33" fmla="*/ 2920082 h 4705763"/>
                <a:gd name="connsiteX34" fmla="*/ 1125245 w 1825371"/>
                <a:gd name="connsiteY34" fmla="*/ 1293464 h 4705763"/>
                <a:gd name="connsiteX35" fmla="*/ 1096247 w 1825371"/>
                <a:gd name="connsiteY35" fmla="*/ 1270681 h 4705763"/>
                <a:gd name="connsiteX36" fmla="*/ 984400 w 1825371"/>
                <a:gd name="connsiteY36" fmla="*/ 1242374 h 4705763"/>
                <a:gd name="connsiteX37" fmla="*/ 977149 w 1825371"/>
                <a:gd name="connsiteY37" fmla="*/ 1225458 h 4705763"/>
                <a:gd name="connsiteX38" fmla="*/ 983019 w 1825371"/>
                <a:gd name="connsiteY38" fmla="*/ 1189902 h 4705763"/>
                <a:gd name="connsiteX39" fmla="*/ 1016158 w 1825371"/>
                <a:gd name="connsiteY39" fmla="*/ 1097041 h 4705763"/>
                <a:gd name="connsiteX40" fmla="*/ 1055513 w 1825371"/>
                <a:gd name="connsiteY40" fmla="*/ 1078055 h 4705763"/>
                <a:gd name="connsiteX41" fmla="*/ 1097628 w 1825371"/>
                <a:gd name="connsiteY41" fmla="*/ 1104290 h 4705763"/>
                <a:gd name="connsiteX42" fmla="*/ 1115579 w 1825371"/>
                <a:gd name="connsiteY42" fmla="*/ 1107743 h 4705763"/>
                <a:gd name="connsiteX43" fmla="*/ 1177026 w 1825371"/>
                <a:gd name="connsiteY43" fmla="*/ 1087375 h 4705763"/>
                <a:gd name="connsiteX44" fmla="*/ 1179787 w 1825371"/>
                <a:gd name="connsiteY44" fmla="*/ 1073913 h 4705763"/>
                <a:gd name="connsiteX45" fmla="*/ 1135255 w 1825371"/>
                <a:gd name="connsiteY45" fmla="*/ 1041117 h 4705763"/>
                <a:gd name="connsiteX46" fmla="*/ 939868 w 1825371"/>
                <a:gd name="connsiteY46" fmla="*/ 883702 h 4705763"/>
                <a:gd name="connsiteX47" fmla="*/ 549783 w 1825371"/>
                <a:gd name="connsiteY47" fmla="*/ 496379 h 4705763"/>
                <a:gd name="connsiteX48" fmla="*/ 40947 w 1825371"/>
                <a:gd name="connsiteY48" fmla="*/ 48990 h 4705763"/>
                <a:gd name="connsiteX49" fmla="*/ 5735 w 1825371"/>
                <a:gd name="connsiteY49" fmla="*/ 17231 h 4705763"/>
                <a:gd name="connsiteX50" fmla="*/ 902 w 1825371"/>
                <a:gd name="connsiteY50" fmla="*/ 4114 h 4705763"/>
                <a:gd name="connsiteX51" fmla="*/ 15747 w 1825371"/>
                <a:gd name="connsiteY51"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125245 w 1825371"/>
                <a:gd name="connsiteY33" fmla="*/ 1293464 h 4705763"/>
                <a:gd name="connsiteX34" fmla="*/ 1096247 w 1825371"/>
                <a:gd name="connsiteY34" fmla="*/ 1270681 h 4705763"/>
                <a:gd name="connsiteX35" fmla="*/ 984400 w 1825371"/>
                <a:gd name="connsiteY35" fmla="*/ 1242374 h 4705763"/>
                <a:gd name="connsiteX36" fmla="*/ 977149 w 1825371"/>
                <a:gd name="connsiteY36" fmla="*/ 1225458 h 4705763"/>
                <a:gd name="connsiteX37" fmla="*/ 983019 w 1825371"/>
                <a:gd name="connsiteY37" fmla="*/ 1189902 h 4705763"/>
                <a:gd name="connsiteX38" fmla="*/ 1016158 w 1825371"/>
                <a:gd name="connsiteY38" fmla="*/ 1097041 h 4705763"/>
                <a:gd name="connsiteX39" fmla="*/ 1055513 w 1825371"/>
                <a:gd name="connsiteY39" fmla="*/ 1078055 h 4705763"/>
                <a:gd name="connsiteX40" fmla="*/ 1097628 w 1825371"/>
                <a:gd name="connsiteY40" fmla="*/ 1104290 h 4705763"/>
                <a:gd name="connsiteX41" fmla="*/ 1115579 w 1825371"/>
                <a:gd name="connsiteY41" fmla="*/ 1107743 h 4705763"/>
                <a:gd name="connsiteX42" fmla="*/ 1177026 w 1825371"/>
                <a:gd name="connsiteY42" fmla="*/ 1087375 h 4705763"/>
                <a:gd name="connsiteX43" fmla="*/ 1179787 w 1825371"/>
                <a:gd name="connsiteY43" fmla="*/ 1073913 h 4705763"/>
                <a:gd name="connsiteX44" fmla="*/ 1135255 w 1825371"/>
                <a:gd name="connsiteY44" fmla="*/ 1041117 h 4705763"/>
                <a:gd name="connsiteX45" fmla="*/ 939868 w 1825371"/>
                <a:gd name="connsiteY45" fmla="*/ 883702 h 4705763"/>
                <a:gd name="connsiteX46" fmla="*/ 549783 w 1825371"/>
                <a:gd name="connsiteY46" fmla="*/ 496379 h 4705763"/>
                <a:gd name="connsiteX47" fmla="*/ 40947 w 1825371"/>
                <a:gd name="connsiteY47" fmla="*/ 48990 h 4705763"/>
                <a:gd name="connsiteX48" fmla="*/ 5735 w 1825371"/>
                <a:gd name="connsiteY48" fmla="*/ 17231 h 4705763"/>
                <a:gd name="connsiteX49" fmla="*/ 902 w 1825371"/>
                <a:gd name="connsiteY49" fmla="*/ 4114 h 4705763"/>
                <a:gd name="connsiteX50" fmla="*/ 15747 w 1825371"/>
                <a:gd name="connsiteY50" fmla="*/ 1352 h 4705763"/>
                <a:gd name="connsiteX0" fmla="*/ 15747 w 1825371"/>
                <a:gd name="connsiteY0" fmla="*/ 1352 h 4685667"/>
                <a:gd name="connsiteX1" fmla="*/ 83062 w 1825371"/>
                <a:gd name="connsiteY1" fmla="*/ 34837 h 4685667"/>
                <a:gd name="connsiteX2" fmla="*/ 961270 w 1825371"/>
                <a:gd name="connsiteY2" fmla="*/ 755975 h 4685667"/>
                <a:gd name="connsiteX3" fmla="*/ 1239162 w 1825371"/>
                <a:gd name="connsiteY3" fmla="*/ 1001764 h 4685667"/>
                <a:gd name="connsiteX4" fmla="*/ 1276445 w 1825371"/>
                <a:gd name="connsiteY4" fmla="*/ 1025928 h 4685667"/>
                <a:gd name="connsiteX5" fmla="*/ 1316489 w 1825371"/>
                <a:gd name="connsiteY5" fmla="*/ 1009704 h 4685667"/>
                <a:gd name="connsiteX6" fmla="*/ 1345141 w 1825371"/>
                <a:gd name="connsiteY6" fmla="*/ 948602 h 4685667"/>
                <a:gd name="connsiteX7" fmla="*/ 1407624 w 1825371"/>
                <a:gd name="connsiteY7" fmla="*/ 869894 h 4685667"/>
                <a:gd name="connsiteX8" fmla="*/ 1749379 w 1825371"/>
                <a:gd name="connsiteY8" fmla="*/ 590967 h 4685667"/>
                <a:gd name="connsiteX9" fmla="*/ 1808066 w 1825371"/>
                <a:gd name="connsiteY9" fmla="*/ 545399 h 4685667"/>
                <a:gd name="connsiteX10" fmla="*/ 1825326 w 1825371"/>
                <a:gd name="connsiteY10" fmla="*/ 554375 h 4685667"/>
                <a:gd name="connsiteX11" fmla="*/ 1811172 w 1825371"/>
                <a:gd name="connsiteY11" fmla="*/ 590277 h 4685667"/>
                <a:gd name="connsiteX12" fmla="*/ 1721073 w 1825371"/>
                <a:gd name="connsiteY12" fmla="*/ 698326 h 4685667"/>
                <a:gd name="connsiteX13" fmla="*/ 1385877 w 1825371"/>
                <a:gd name="connsiteY13" fmla="*/ 1068389 h 4685667"/>
                <a:gd name="connsiteX14" fmla="*/ 1376211 w 1825371"/>
                <a:gd name="connsiteY14" fmla="*/ 1098421 h 4685667"/>
                <a:gd name="connsiteX15" fmla="*/ 1361366 w 1825371"/>
                <a:gd name="connsiteY15" fmla="*/ 1135359 h 4685667"/>
                <a:gd name="connsiteX16" fmla="*/ 1355153 w 1825371"/>
                <a:gd name="connsiteY16" fmla="*/ 1169879 h 4685667"/>
                <a:gd name="connsiteX17" fmla="*/ 1409696 w 1825371"/>
                <a:gd name="connsiteY17" fmla="*/ 1384253 h 4685667"/>
                <a:gd name="connsiteX18" fmla="*/ 1524994 w 1825371"/>
                <a:gd name="connsiteY18" fmla="*/ 1739817 h 4685667"/>
                <a:gd name="connsiteX19" fmla="*/ 1659971 w 1825371"/>
                <a:gd name="connsiteY19" fmla="*/ 2199288 h 4685667"/>
                <a:gd name="connsiteX20" fmla="*/ 1782864 w 1825371"/>
                <a:gd name="connsiteY20" fmla="*/ 2697077 h 4685667"/>
                <a:gd name="connsiteX21" fmla="*/ 1794257 w 1825371"/>
                <a:gd name="connsiteY21" fmla="*/ 2767845 h 4685667"/>
                <a:gd name="connsiteX22" fmla="*/ 1791840 w 1825371"/>
                <a:gd name="connsiteY22" fmla="*/ 2778202 h 4685667"/>
                <a:gd name="connsiteX23" fmla="*/ 1784245 w 1825371"/>
                <a:gd name="connsiteY23" fmla="*/ 2770607 h 4685667"/>
                <a:gd name="connsiteX24" fmla="*/ 1746617 w 1825371"/>
                <a:gd name="connsiteY24" fmla="*/ 2660831 h 4685667"/>
                <a:gd name="connsiteX25" fmla="*/ 1513602 w 1825371"/>
                <a:gd name="connsiteY25" fmla="*/ 1875484 h 4685667"/>
                <a:gd name="connsiteX26" fmla="*/ 1297158 w 1825371"/>
                <a:gd name="connsiteY26" fmla="*/ 1267919 h 4685667"/>
                <a:gd name="connsiteX27" fmla="*/ 1275064 w 1825371"/>
                <a:gd name="connsiteY27" fmla="*/ 1217173 h 4685667"/>
                <a:gd name="connsiteX28" fmla="*/ 1248483 w 1825371"/>
                <a:gd name="connsiteY28" fmla="*/ 1193353 h 4685667"/>
                <a:gd name="connsiteX29" fmla="*/ 1232949 w 1825371"/>
                <a:gd name="connsiteY29" fmla="*/ 1222351 h 4685667"/>
                <a:gd name="connsiteX30" fmla="*/ 1230877 w 1825371"/>
                <a:gd name="connsiteY30" fmla="*/ 1283108 h 4685667"/>
                <a:gd name="connsiteX31" fmla="*/ 1297493 w 1825371"/>
                <a:gd name="connsiteY31" fmla="*/ 4685667 h 4685667"/>
                <a:gd name="connsiteX32" fmla="*/ 978613 w 1825371"/>
                <a:gd name="connsiteY32" fmla="*/ 4685667 h 4685667"/>
                <a:gd name="connsiteX33" fmla="*/ 1125245 w 1825371"/>
                <a:gd name="connsiteY33" fmla="*/ 1293464 h 4685667"/>
                <a:gd name="connsiteX34" fmla="*/ 1096247 w 1825371"/>
                <a:gd name="connsiteY34" fmla="*/ 1270681 h 4685667"/>
                <a:gd name="connsiteX35" fmla="*/ 984400 w 1825371"/>
                <a:gd name="connsiteY35" fmla="*/ 1242374 h 4685667"/>
                <a:gd name="connsiteX36" fmla="*/ 977149 w 1825371"/>
                <a:gd name="connsiteY36" fmla="*/ 1225458 h 4685667"/>
                <a:gd name="connsiteX37" fmla="*/ 983019 w 1825371"/>
                <a:gd name="connsiteY37" fmla="*/ 1189902 h 4685667"/>
                <a:gd name="connsiteX38" fmla="*/ 1016158 w 1825371"/>
                <a:gd name="connsiteY38" fmla="*/ 1097041 h 4685667"/>
                <a:gd name="connsiteX39" fmla="*/ 1055513 w 1825371"/>
                <a:gd name="connsiteY39" fmla="*/ 1078055 h 4685667"/>
                <a:gd name="connsiteX40" fmla="*/ 1097628 w 1825371"/>
                <a:gd name="connsiteY40" fmla="*/ 1104290 h 4685667"/>
                <a:gd name="connsiteX41" fmla="*/ 1115579 w 1825371"/>
                <a:gd name="connsiteY41" fmla="*/ 1107743 h 4685667"/>
                <a:gd name="connsiteX42" fmla="*/ 1177026 w 1825371"/>
                <a:gd name="connsiteY42" fmla="*/ 1087375 h 4685667"/>
                <a:gd name="connsiteX43" fmla="*/ 1179787 w 1825371"/>
                <a:gd name="connsiteY43" fmla="*/ 1073913 h 4685667"/>
                <a:gd name="connsiteX44" fmla="*/ 1135255 w 1825371"/>
                <a:gd name="connsiteY44" fmla="*/ 1041117 h 4685667"/>
                <a:gd name="connsiteX45" fmla="*/ 939868 w 1825371"/>
                <a:gd name="connsiteY45" fmla="*/ 883702 h 4685667"/>
                <a:gd name="connsiteX46" fmla="*/ 549783 w 1825371"/>
                <a:gd name="connsiteY46" fmla="*/ 496379 h 4685667"/>
                <a:gd name="connsiteX47" fmla="*/ 40947 w 1825371"/>
                <a:gd name="connsiteY47" fmla="*/ 48990 h 4685667"/>
                <a:gd name="connsiteX48" fmla="*/ 5735 w 1825371"/>
                <a:gd name="connsiteY48" fmla="*/ 17231 h 4685667"/>
                <a:gd name="connsiteX49" fmla="*/ 902 w 1825371"/>
                <a:gd name="connsiteY49" fmla="*/ 4114 h 4685667"/>
                <a:gd name="connsiteX50" fmla="*/ 15747 w 1825371"/>
                <a:gd name="connsiteY50" fmla="*/ 1352 h 4685667"/>
                <a:gd name="connsiteX0" fmla="*/ 15747 w 1825371"/>
                <a:gd name="connsiteY0" fmla="*/ 1352 h 4685667"/>
                <a:gd name="connsiteX1" fmla="*/ 83062 w 1825371"/>
                <a:gd name="connsiteY1" fmla="*/ 34837 h 4685667"/>
                <a:gd name="connsiteX2" fmla="*/ 961270 w 1825371"/>
                <a:gd name="connsiteY2" fmla="*/ 755975 h 4685667"/>
                <a:gd name="connsiteX3" fmla="*/ 1239162 w 1825371"/>
                <a:gd name="connsiteY3" fmla="*/ 1001764 h 4685667"/>
                <a:gd name="connsiteX4" fmla="*/ 1276445 w 1825371"/>
                <a:gd name="connsiteY4" fmla="*/ 1025928 h 4685667"/>
                <a:gd name="connsiteX5" fmla="*/ 1316489 w 1825371"/>
                <a:gd name="connsiteY5" fmla="*/ 1009704 h 4685667"/>
                <a:gd name="connsiteX6" fmla="*/ 1345141 w 1825371"/>
                <a:gd name="connsiteY6" fmla="*/ 948602 h 4685667"/>
                <a:gd name="connsiteX7" fmla="*/ 1407624 w 1825371"/>
                <a:gd name="connsiteY7" fmla="*/ 869894 h 4685667"/>
                <a:gd name="connsiteX8" fmla="*/ 1749379 w 1825371"/>
                <a:gd name="connsiteY8" fmla="*/ 590967 h 4685667"/>
                <a:gd name="connsiteX9" fmla="*/ 1808066 w 1825371"/>
                <a:gd name="connsiteY9" fmla="*/ 545399 h 4685667"/>
                <a:gd name="connsiteX10" fmla="*/ 1825326 w 1825371"/>
                <a:gd name="connsiteY10" fmla="*/ 554375 h 4685667"/>
                <a:gd name="connsiteX11" fmla="*/ 1811172 w 1825371"/>
                <a:gd name="connsiteY11" fmla="*/ 590277 h 4685667"/>
                <a:gd name="connsiteX12" fmla="*/ 1721073 w 1825371"/>
                <a:gd name="connsiteY12" fmla="*/ 698326 h 4685667"/>
                <a:gd name="connsiteX13" fmla="*/ 1385877 w 1825371"/>
                <a:gd name="connsiteY13" fmla="*/ 1068389 h 4685667"/>
                <a:gd name="connsiteX14" fmla="*/ 1376211 w 1825371"/>
                <a:gd name="connsiteY14" fmla="*/ 1098421 h 4685667"/>
                <a:gd name="connsiteX15" fmla="*/ 1361366 w 1825371"/>
                <a:gd name="connsiteY15" fmla="*/ 1135359 h 4685667"/>
                <a:gd name="connsiteX16" fmla="*/ 1355153 w 1825371"/>
                <a:gd name="connsiteY16" fmla="*/ 1169879 h 4685667"/>
                <a:gd name="connsiteX17" fmla="*/ 1409696 w 1825371"/>
                <a:gd name="connsiteY17" fmla="*/ 1384253 h 4685667"/>
                <a:gd name="connsiteX18" fmla="*/ 1524994 w 1825371"/>
                <a:gd name="connsiteY18" fmla="*/ 1739817 h 4685667"/>
                <a:gd name="connsiteX19" fmla="*/ 1659971 w 1825371"/>
                <a:gd name="connsiteY19" fmla="*/ 2199288 h 4685667"/>
                <a:gd name="connsiteX20" fmla="*/ 1782864 w 1825371"/>
                <a:gd name="connsiteY20" fmla="*/ 2697077 h 4685667"/>
                <a:gd name="connsiteX21" fmla="*/ 1794257 w 1825371"/>
                <a:gd name="connsiteY21" fmla="*/ 2767845 h 4685667"/>
                <a:gd name="connsiteX22" fmla="*/ 1791840 w 1825371"/>
                <a:gd name="connsiteY22" fmla="*/ 2778202 h 4685667"/>
                <a:gd name="connsiteX23" fmla="*/ 1784245 w 1825371"/>
                <a:gd name="connsiteY23" fmla="*/ 2770607 h 4685667"/>
                <a:gd name="connsiteX24" fmla="*/ 1746617 w 1825371"/>
                <a:gd name="connsiteY24" fmla="*/ 2660831 h 4685667"/>
                <a:gd name="connsiteX25" fmla="*/ 1513602 w 1825371"/>
                <a:gd name="connsiteY25" fmla="*/ 1875484 h 4685667"/>
                <a:gd name="connsiteX26" fmla="*/ 1297158 w 1825371"/>
                <a:gd name="connsiteY26" fmla="*/ 1267919 h 4685667"/>
                <a:gd name="connsiteX27" fmla="*/ 1275064 w 1825371"/>
                <a:gd name="connsiteY27" fmla="*/ 1217173 h 4685667"/>
                <a:gd name="connsiteX28" fmla="*/ 1248483 w 1825371"/>
                <a:gd name="connsiteY28" fmla="*/ 1193353 h 4685667"/>
                <a:gd name="connsiteX29" fmla="*/ 1232949 w 1825371"/>
                <a:gd name="connsiteY29" fmla="*/ 1222351 h 4685667"/>
                <a:gd name="connsiteX30" fmla="*/ 1230877 w 1825371"/>
                <a:gd name="connsiteY30" fmla="*/ 1283108 h 4685667"/>
                <a:gd name="connsiteX31" fmla="*/ 1217106 w 1825371"/>
                <a:gd name="connsiteY31" fmla="*/ 4685667 h 4685667"/>
                <a:gd name="connsiteX32" fmla="*/ 978613 w 1825371"/>
                <a:gd name="connsiteY32" fmla="*/ 4685667 h 4685667"/>
                <a:gd name="connsiteX33" fmla="*/ 1125245 w 1825371"/>
                <a:gd name="connsiteY33" fmla="*/ 1293464 h 4685667"/>
                <a:gd name="connsiteX34" fmla="*/ 1096247 w 1825371"/>
                <a:gd name="connsiteY34" fmla="*/ 1270681 h 4685667"/>
                <a:gd name="connsiteX35" fmla="*/ 984400 w 1825371"/>
                <a:gd name="connsiteY35" fmla="*/ 1242374 h 4685667"/>
                <a:gd name="connsiteX36" fmla="*/ 977149 w 1825371"/>
                <a:gd name="connsiteY36" fmla="*/ 1225458 h 4685667"/>
                <a:gd name="connsiteX37" fmla="*/ 983019 w 1825371"/>
                <a:gd name="connsiteY37" fmla="*/ 1189902 h 4685667"/>
                <a:gd name="connsiteX38" fmla="*/ 1016158 w 1825371"/>
                <a:gd name="connsiteY38" fmla="*/ 1097041 h 4685667"/>
                <a:gd name="connsiteX39" fmla="*/ 1055513 w 1825371"/>
                <a:gd name="connsiteY39" fmla="*/ 1078055 h 4685667"/>
                <a:gd name="connsiteX40" fmla="*/ 1097628 w 1825371"/>
                <a:gd name="connsiteY40" fmla="*/ 1104290 h 4685667"/>
                <a:gd name="connsiteX41" fmla="*/ 1115579 w 1825371"/>
                <a:gd name="connsiteY41" fmla="*/ 1107743 h 4685667"/>
                <a:gd name="connsiteX42" fmla="*/ 1177026 w 1825371"/>
                <a:gd name="connsiteY42" fmla="*/ 1087375 h 4685667"/>
                <a:gd name="connsiteX43" fmla="*/ 1179787 w 1825371"/>
                <a:gd name="connsiteY43" fmla="*/ 1073913 h 4685667"/>
                <a:gd name="connsiteX44" fmla="*/ 1135255 w 1825371"/>
                <a:gd name="connsiteY44" fmla="*/ 1041117 h 4685667"/>
                <a:gd name="connsiteX45" fmla="*/ 939868 w 1825371"/>
                <a:gd name="connsiteY45" fmla="*/ 883702 h 4685667"/>
                <a:gd name="connsiteX46" fmla="*/ 549783 w 1825371"/>
                <a:gd name="connsiteY46" fmla="*/ 496379 h 4685667"/>
                <a:gd name="connsiteX47" fmla="*/ 40947 w 1825371"/>
                <a:gd name="connsiteY47" fmla="*/ 48990 h 4685667"/>
                <a:gd name="connsiteX48" fmla="*/ 5735 w 1825371"/>
                <a:gd name="connsiteY48" fmla="*/ 17231 h 4685667"/>
                <a:gd name="connsiteX49" fmla="*/ 902 w 1825371"/>
                <a:gd name="connsiteY49" fmla="*/ 4114 h 4685667"/>
                <a:gd name="connsiteX50" fmla="*/ 15747 w 1825371"/>
                <a:gd name="connsiteY50" fmla="*/ 1352 h 4685667"/>
                <a:gd name="connsiteX0" fmla="*/ 15747 w 1825371"/>
                <a:gd name="connsiteY0" fmla="*/ 1352 h 4705764"/>
                <a:gd name="connsiteX1" fmla="*/ 83062 w 1825371"/>
                <a:gd name="connsiteY1" fmla="*/ 34837 h 4705764"/>
                <a:gd name="connsiteX2" fmla="*/ 961270 w 1825371"/>
                <a:gd name="connsiteY2" fmla="*/ 755975 h 4705764"/>
                <a:gd name="connsiteX3" fmla="*/ 1239162 w 1825371"/>
                <a:gd name="connsiteY3" fmla="*/ 1001764 h 4705764"/>
                <a:gd name="connsiteX4" fmla="*/ 1276445 w 1825371"/>
                <a:gd name="connsiteY4" fmla="*/ 1025928 h 4705764"/>
                <a:gd name="connsiteX5" fmla="*/ 1316489 w 1825371"/>
                <a:gd name="connsiteY5" fmla="*/ 1009704 h 4705764"/>
                <a:gd name="connsiteX6" fmla="*/ 1345141 w 1825371"/>
                <a:gd name="connsiteY6" fmla="*/ 948602 h 4705764"/>
                <a:gd name="connsiteX7" fmla="*/ 1407624 w 1825371"/>
                <a:gd name="connsiteY7" fmla="*/ 869894 h 4705764"/>
                <a:gd name="connsiteX8" fmla="*/ 1749379 w 1825371"/>
                <a:gd name="connsiteY8" fmla="*/ 590967 h 4705764"/>
                <a:gd name="connsiteX9" fmla="*/ 1808066 w 1825371"/>
                <a:gd name="connsiteY9" fmla="*/ 545399 h 4705764"/>
                <a:gd name="connsiteX10" fmla="*/ 1825326 w 1825371"/>
                <a:gd name="connsiteY10" fmla="*/ 554375 h 4705764"/>
                <a:gd name="connsiteX11" fmla="*/ 1811172 w 1825371"/>
                <a:gd name="connsiteY11" fmla="*/ 590277 h 4705764"/>
                <a:gd name="connsiteX12" fmla="*/ 1721073 w 1825371"/>
                <a:gd name="connsiteY12" fmla="*/ 698326 h 4705764"/>
                <a:gd name="connsiteX13" fmla="*/ 1385877 w 1825371"/>
                <a:gd name="connsiteY13" fmla="*/ 1068389 h 4705764"/>
                <a:gd name="connsiteX14" fmla="*/ 1376211 w 1825371"/>
                <a:gd name="connsiteY14" fmla="*/ 1098421 h 4705764"/>
                <a:gd name="connsiteX15" fmla="*/ 1361366 w 1825371"/>
                <a:gd name="connsiteY15" fmla="*/ 1135359 h 4705764"/>
                <a:gd name="connsiteX16" fmla="*/ 1355153 w 1825371"/>
                <a:gd name="connsiteY16" fmla="*/ 1169879 h 4705764"/>
                <a:gd name="connsiteX17" fmla="*/ 1409696 w 1825371"/>
                <a:gd name="connsiteY17" fmla="*/ 1384253 h 4705764"/>
                <a:gd name="connsiteX18" fmla="*/ 1524994 w 1825371"/>
                <a:gd name="connsiteY18" fmla="*/ 1739817 h 4705764"/>
                <a:gd name="connsiteX19" fmla="*/ 1659971 w 1825371"/>
                <a:gd name="connsiteY19" fmla="*/ 2199288 h 4705764"/>
                <a:gd name="connsiteX20" fmla="*/ 1782864 w 1825371"/>
                <a:gd name="connsiteY20" fmla="*/ 2697077 h 4705764"/>
                <a:gd name="connsiteX21" fmla="*/ 1794257 w 1825371"/>
                <a:gd name="connsiteY21" fmla="*/ 2767845 h 4705764"/>
                <a:gd name="connsiteX22" fmla="*/ 1791840 w 1825371"/>
                <a:gd name="connsiteY22" fmla="*/ 2778202 h 4705764"/>
                <a:gd name="connsiteX23" fmla="*/ 1784245 w 1825371"/>
                <a:gd name="connsiteY23" fmla="*/ 2770607 h 4705764"/>
                <a:gd name="connsiteX24" fmla="*/ 1746617 w 1825371"/>
                <a:gd name="connsiteY24" fmla="*/ 2660831 h 4705764"/>
                <a:gd name="connsiteX25" fmla="*/ 1513602 w 1825371"/>
                <a:gd name="connsiteY25" fmla="*/ 1875484 h 4705764"/>
                <a:gd name="connsiteX26" fmla="*/ 1297158 w 1825371"/>
                <a:gd name="connsiteY26" fmla="*/ 1267919 h 4705764"/>
                <a:gd name="connsiteX27" fmla="*/ 1275064 w 1825371"/>
                <a:gd name="connsiteY27" fmla="*/ 1217173 h 4705764"/>
                <a:gd name="connsiteX28" fmla="*/ 1248483 w 1825371"/>
                <a:gd name="connsiteY28" fmla="*/ 1193353 h 4705764"/>
                <a:gd name="connsiteX29" fmla="*/ 1232949 w 1825371"/>
                <a:gd name="connsiteY29" fmla="*/ 1222351 h 4705764"/>
                <a:gd name="connsiteX30" fmla="*/ 1230877 w 1825371"/>
                <a:gd name="connsiteY30" fmla="*/ 1283108 h 4705764"/>
                <a:gd name="connsiteX31" fmla="*/ 1227154 w 1825371"/>
                <a:gd name="connsiteY31" fmla="*/ 4705764 h 4705764"/>
                <a:gd name="connsiteX32" fmla="*/ 978613 w 1825371"/>
                <a:gd name="connsiteY32" fmla="*/ 4685667 h 4705764"/>
                <a:gd name="connsiteX33" fmla="*/ 1125245 w 1825371"/>
                <a:gd name="connsiteY33" fmla="*/ 1293464 h 4705764"/>
                <a:gd name="connsiteX34" fmla="*/ 1096247 w 1825371"/>
                <a:gd name="connsiteY34" fmla="*/ 1270681 h 4705764"/>
                <a:gd name="connsiteX35" fmla="*/ 984400 w 1825371"/>
                <a:gd name="connsiteY35" fmla="*/ 1242374 h 4705764"/>
                <a:gd name="connsiteX36" fmla="*/ 977149 w 1825371"/>
                <a:gd name="connsiteY36" fmla="*/ 1225458 h 4705764"/>
                <a:gd name="connsiteX37" fmla="*/ 983019 w 1825371"/>
                <a:gd name="connsiteY37" fmla="*/ 1189902 h 4705764"/>
                <a:gd name="connsiteX38" fmla="*/ 1016158 w 1825371"/>
                <a:gd name="connsiteY38" fmla="*/ 1097041 h 4705764"/>
                <a:gd name="connsiteX39" fmla="*/ 1055513 w 1825371"/>
                <a:gd name="connsiteY39" fmla="*/ 1078055 h 4705764"/>
                <a:gd name="connsiteX40" fmla="*/ 1097628 w 1825371"/>
                <a:gd name="connsiteY40" fmla="*/ 1104290 h 4705764"/>
                <a:gd name="connsiteX41" fmla="*/ 1115579 w 1825371"/>
                <a:gd name="connsiteY41" fmla="*/ 1107743 h 4705764"/>
                <a:gd name="connsiteX42" fmla="*/ 1177026 w 1825371"/>
                <a:gd name="connsiteY42" fmla="*/ 1087375 h 4705764"/>
                <a:gd name="connsiteX43" fmla="*/ 1179787 w 1825371"/>
                <a:gd name="connsiteY43" fmla="*/ 1073913 h 4705764"/>
                <a:gd name="connsiteX44" fmla="*/ 1135255 w 1825371"/>
                <a:gd name="connsiteY44" fmla="*/ 1041117 h 4705764"/>
                <a:gd name="connsiteX45" fmla="*/ 939868 w 1825371"/>
                <a:gd name="connsiteY45" fmla="*/ 883702 h 4705764"/>
                <a:gd name="connsiteX46" fmla="*/ 549783 w 1825371"/>
                <a:gd name="connsiteY46" fmla="*/ 496379 h 4705764"/>
                <a:gd name="connsiteX47" fmla="*/ 40947 w 1825371"/>
                <a:gd name="connsiteY47" fmla="*/ 48990 h 4705764"/>
                <a:gd name="connsiteX48" fmla="*/ 5735 w 1825371"/>
                <a:gd name="connsiteY48" fmla="*/ 17231 h 4705764"/>
                <a:gd name="connsiteX49" fmla="*/ 902 w 1825371"/>
                <a:gd name="connsiteY49" fmla="*/ 4114 h 4705764"/>
                <a:gd name="connsiteX50" fmla="*/ 15747 w 1825371"/>
                <a:gd name="connsiteY50" fmla="*/ 1352 h 4705764"/>
                <a:gd name="connsiteX0" fmla="*/ 15747 w 1825371"/>
                <a:gd name="connsiteY0" fmla="*/ 1352 h 4705764"/>
                <a:gd name="connsiteX1" fmla="*/ 83062 w 1825371"/>
                <a:gd name="connsiteY1" fmla="*/ 34837 h 4705764"/>
                <a:gd name="connsiteX2" fmla="*/ 961270 w 1825371"/>
                <a:gd name="connsiteY2" fmla="*/ 755975 h 4705764"/>
                <a:gd name="connsiteX3" fmla="*/ 1239162 w 1825371"/>
                <a:gd name="connsiteY3" fmla="*/ 1001764 h 4705764"/>
                <a:gd name="connsiteX4" fmla="*/ 1276445 w 1825371"/>
                <a:gd name="connsiteY4" fmla="*/ 1025928 h 4705764"/>
                <a:gd name="connsiteX5" fmla="*/ 1316489 w 1825371"/>
                <a:gd name="connsiteY5" fmla="*/ 1009704 h 4705764"/>
                <a:gd name="connsiteX6" fmla="*/ 1345141 w 1825371"/>
                <a:gd name="connsiteY6" fmla="*/ 948602 h 4705764"/>
                <a:gd name="connsiteX7" fmla="*/ 1407624 w 1825371"/>
                <a:gd name="connsiteY7" fmla="*/ 869894 h 4705764"/>
                <a:gd name="connsiteX8" fmla="*/ 1749379 w 1825371"/>
                <a:gd name="connsiteY8" fmla="*/ 590967 h 4705764"/>
                <a:gd name="connsiteX9" fmla="*/ 1808066 w 1825371"/>
                <a:gd name="connsiteY9" fmla="*/ 545399 h 4705764"/>
                <a:gd name="connsiteX10" fmla="*/ 1825326 w 1825371"/>
                <a:gd name="connsiteY10" fmla="*/ 554375 h 4705764"/>
                <a:gd name="connsiteX11" fmla="*/ 1811172 w 1825371"/>
                <a:gd name="connsiteY11" fmla="*/ 590277 h 4705764"/>
                <a:gd name="connsiteX12" fmla="*/ 1721073 w 1825371"/>
                <a:gd name="connsiteY12" fmla="*/ 698326 h 4705764"/>
                <a:gd name="connsiteX13" fmla="*/ 1385877 w 1825371"/>
                <a:gd name="connsiteY13" fmla="*/ 1068389 h 4705764"/>
                <a:gd name="connsiteX14" fmla="*/ 1376211 w 1825371"/>
                <a:gd name="connsiteY14" fmla="*/ 1098421 h 4705764"/>
                <a:gd name="connsiteX15" fmla="*/ 1361366 w 1825371"/>
                <a:gd name="connsiteY15" fmla="*/ 1135359 h 4705764"/>
                <a:gd name="connsiteX16" fmla="*/ 1355153 w 1825371"/>
                <a:gd name="connsiteY16" fmla="*/ 1169879 h 4705764"/>
                <a:gd name="connsiteX17" fmla="*/ 1409696 w 1825371"/>
                <a:gd name="connsiteY17" fmla="*/ 1384253 h 4705764"/>
                <a:gd name="connsiteX18" fmla="*/ 1524994 w 1825371"/>
                <a:gd name="connsiteY18" fmla="*/ 1739817 h 4705764"/>
                <a:gd name="connsiteX19" fmla="*/ 1659971 w 1825371"/>
                <a:gd name="connsiteY19" fmla="*/ 2199288 h 4705764"/>
                <a:gd name="connsiteX20" fmla="*/ 1782864 w 1825371"/>
                <a:gd name="connsiteY20" fmla="*/ 2697077 h 4705764"/>
                <a:gd name="connsiteX21" fmla="*/ 1794257 w 1825371"/>
                <a:gd name="connsiteY21" fmla="*/ 2767845 h 4705764"/>
                <a:gd name="connsiteX22" fmla="*/ 1791840 w 1825371"/>
                <a:gd name="connsiteY22" fmla="*/ 2778202 h 4705764"/>
                <a:gd name="connsiteX23" fmla="*/ 1784245 w 1825371"/>
                <a:gd name="connsiteY23" fmla="*/ 2770607 h 4705764"/>
                <a:gd name="connsiteX24" fmla="*/ 1746617 w 1825371"/>
                <a:gd name="connsiteY24" fmla="*/ 2660831 h 4705764"/>
                <a:gd name="connsiteX25" fmla="*/ 1513602 w 1825371"/>
                <a:gd name="connsiteY25" fmla="*/ 1875484 h 4705764"/>
                <a:gd name="connsiteX26" fmla="*/ 1297158 w 1825371"/>
                <a:gd name="connsiteY26" fmla="*/ 1267919 h 4705764"/>
                <a:gd name="connsiteX27" fmla="*/ 1275064 w 1825371"/>
                <a:gd name="connsiteY27" fmla="*/ 1217173 h 4705764"/>
                <a:gd name="connsiteX28" fmla="*/ 1248483 w 1825371"/>
                <a:gd name="connsiteY28" fmla="*/ 1193353 h 4705764"/>
                <a:gd name="connsiteX29" fmla="*/ 1232949 w 1825371"/>
                <a:gd name="connsiteY29" fmla="*/ 1222351 h 4705764"/>
                <a:gd name="connsiteX30" fmla="*/ 1230877 w 1825371"/>
                <a:gd name="connsiteY30" fmla="*/ 1283108 h 4705764"/>
                <a:gd name="connsiteX31" fmla="*/ 1227154 w 1825371"/>
                <a:gd name="connsiteY31" fmla="*/ 4705764 h 4705764"/>
                <a:gd name="connsiteX32" fmla="*/ 998710 w 1825371"/>
                <a:gd name="connsiteY32" fmla="*/ 4695715 h 4705764"/>
                <a:gd name="connsiteX33" fmla="*/ 1125245 w 1825371"/>
                <a:gd name="connsiteY33" fmla="*/ 1293464 h 4705764"/>
                <a:gd name="connsiteX34" fmla="*/ 1096247 w 1825371"/>
                <a:gd name="connsiteY34" fmla="*/ 1270681 h 4705764"/>
                <a:gd name="connsiteX35" fmla="*/ 984400 w 1825371"/>
                <a:gd name="connsiteY35" fmla="*/ 1242374 h 4705764"/>
                <a:gd name="connsiteX36" fmla="*/ 977149 w 1825371"/>
                <a:gd name="connsiteY36" fmla="*/ 1225458 h 4705764"/>
                <a:gd name="connsiteX37" fmla="*/ 983019 w 1825371"/>
                <a:gd name="connsiteY37" fmla="*/ 1189902 h 4705764"/>
                <a:gd name="connsiteX38" fmla="*/ 1016158 w 1825371"/>
                <a:gd name="connsiteY38" fmla="*/ 1097041 h 4705764"/>
                <a:gd name="connsiteX39" fmla="*/ 1055513 w 1825371"/>
                <a:gd name="connsiteY39" fmla="*/ 1078055 h 4705764"/>
                <a:gd name="connsiteX40" fmla="*/ 1097628 w 1825371"/>
                <a:gd name="connsiteY40" fmla="*/ 1104290 h 4705764"/>
                <a:gd name="connsiteX41" fmla="*/ 1115579 w 1825371"/>
                <a:gd name="connsiteY41" fmla="*/ 1107743 h 4705764"/>
                <a:gd name="connsiteX42" fmla="*/ 1177026 w 1825371"/>
                <a:gd name="connsiteY42" fmla="*/ 1087375 h 4705764"/>
                <a:gd name="connsiteX43" fmla="*/ 1179787 w 1825371"/>
                <a:gd name="connsiteY43" fmla="*/ 1073913 h 4705764"/>
                <a:gd name="connsiteX44" fmla="*/ 1135255 w 1825371"/>
                <a:gd name="connsiteY44" fmla="*/ 1041117 h 4705764"/>
                <a:gd name="connsiteX45" fmla="*/ 939868 w 1825371"/>
                <a:gd name="connsiteY45" fmla="*/ 883702 h 4705764"/>
                <a:gd name="connsiteX46" fmla="*/ 549783 w 1825371"/>
                <a:gd name="connsiteY46" fmla="*/ 496379 h 4705764"/>
                <a:gd name="connsiteX47" fmla="*/ 40947 w 1825371"/>
                <a:gd name="connsiteY47" fmla="*/ 48990 h 4705764"/>
                <a:gd name="connsiteX48" fmla="*/ 5735 w 1825371"/>
                <a:gd name="connsiteY48" fmla="*/ 17231 h 4705764"/>
                <a:gd name="connsiteX49" fmla="*/ 902 w 1825371"/>
                <a:gd name="connsiteY49" fmla="*/ 4114 h 4705764"/>
                <a:gd name="connsiteX50" fmla="*/ 15747 w 1825371"/>
                <a:gd name="connsiteY50" fmla="*/ 1352 h 4705764"/>
                <a:gd name="connsiteX0" fmla="*/ 15747 w 1825371"/>
                <a:gd name="connsiteY0" fmla="*/ 1352 h 4705764"/>
                <a:gd name="connsiteX1" fmla="*/ 83062 w 1825371"/>
                <a:gd name="connsiteY1" fmla="*/ 34837 h 4705764"/>
                <a:gd name="connsiteX2" fmla="*/ 961270 w 1825371"/>
                <a:gd name="connsiteY2" fmla="*/ 755975 h 4705764"/>
                <a:gd name="connsiteX3" fmla="*/ 1239162 w 1825371"/>
                <a:gd name="connsiteY3" fmla="*/ 1001764 h 4705764"/>
                <a:gd name="connsiteX4" fmla="*/ 1276445 w 1825371"/>
                <a:gd name="connsiteY4" fmla="*/ 1025928 h 4705764"/>
                <a:gd name="connsiteX5" fmla="*/ 1316489 w 1825371"/>
                <a:gd name="connsiteY5" fmla="*/ 1009704 h 4705764"/>
                <a:gd name="connsiteX6" fmla="*/ 1345141 w 1825371"/>
                <a:gd name="connsiteY6" fmla="*/ 948602 h 4705764"/>
                <a:gd name="connsiteX7" fmla="*/ 1407624 w 1825371"/>
                <a:gd name="connsiteY7" fmla="*/ 869894 h 4705764"/>
                <a:gd name="connsiteX8" fmla="*/ 1749379 w 1825371"/>
                <a:gd name="connsiteY8" fmla="*/ 590967 h 4705764"/>
                <a:gd name="connsiteX9" fmla="*/ 1808066 w 1825371"/>
                <a:gd name="connsiteY9" fmla="*/ 545399 h 4705764"/>
                <a:gd name="connsiteX10" fmla="*/ 1825326 w 1825371"/>
                <a:gd name="connsiteY10" fmla="*/ 554375 h 4705764"/>
                <a:gd name="connsiteX11" fmla="*/ 1811172 w 1825371"/>
                <a:gd name="connsiteY11" fmla="*/ 590277 h 4705764"/>
                <a:gd name="connsiteX12" fmla="*/ 1721073 w 1825371"/>
                <a:gd name="connsiteY12" fmla="*/ 698326 h 4705764"/>
                <a:gd name="connsiteX13" fmla="*/ 1385877 w 1825371"/>
                <a:gd name="connsiteY13" fmla="*/ 1068389 h 4705764"/>
                <a:gd name="connsiteX14" fmla="*/ 1376211 w 1825371"/>
                <a:gd name="connsiteY14" fmla="*/ 1098421 h 4705764"/>
                <a:gd name="connsiteX15" fmla="*/ 1361366 w 1825371"/>
                <a:gd name="connsiteY15" fmla="*/ 1135359 h 4705764"/>
                <a:gd name="connsiteX16" fmla="*/ 1355153 w 1825371"/>
                <a:gd name="connsiteY16" fmla="*/ 1169879 h 4705764"/>
                <a:gd name="connsiteX17" fmla="*/ 1409696 w 1825371"/>
                <a:gd name="connsiteY17" fmla="*/ 1384253 h 4705764"/>
                <a:gd name="connsiteX18" fmla="*/ 1524994 w 1825371"/>
                <a:gd name="connsiteY18" fmla="*/ 1739817 h 4705764"/>
                <a:gd name="connsiteX19" fmla="*/ 1659971 w 1825371"/>
                <a:gd name="connsiteY19" fmla="*/ 2199288 h 4705764"/>
                <a:gd name="connsiteX20" fmla="*/ 1782864 w 1825371"/>
                <a:gd name="connsiteY20" fmla="*/ 2697077 h 4705764"/>
                <a:gd name="connsiteX21" fmla="*/ 1794257 w 1825371"/>
                <a:gd name="connsiteY21" fmla="*/ 2767845 h 4705764"/>
                <a:gd name="connsiteX22" fmla="*/ 1791840 w 1825371"/>
                <a:gd name="connsiteY22" fmla="*/ 2778202 h 4705764"/>
                <a:gd name="connsiteX23" fmla="*/ 1784245 w 1825371"/>
                <a:gd name="connsiteY23" fmla="*/ 2770607 h 4705764"/>
                <a:gd name="connsiteX24" fmla="*/ 1746617 w 1825371"/>
                <a:gd name="connsiteY24" fmla="*/ 2660831 h 4705764"/>
                <a:gd name="connsiteX25" fmla="*/ 1513602 w 1825371"/>
                <a:gd name="connsiteY25" fmla="*/ 1875484 h 4705764"/>
                <a:gd name="connsiteX26" fmla="*/ 1297158 w 1825371"/>
                <a:gd name="connsiteY26" fmla="*/ 1267919 h 4705764"/>
                <a:gd name="connsiteX27" fmla="*/ 1275064 w 1825371"/>
                <a:gd name="connsiteY27" fmla="*/ 1217173 h 4705764"/>
                <a:gd name="connsiteX28" fmla="*/ 1248483 w 1825371"/>
                <a:gd name="connsiteY28" fmla="*/ 1193353 h 4705764"/>
                <a:gd name="connsiteX29" fmla="*/ 1232949 w 1825371"/>
                <a:gd name="connsiteY29" fmla="*/ 1222351 h 4705764"/>
                <a:gd name="connsiteX30" fmla="*/ 1230877 w 1825371"/>
                <a:gd name="connsiteY30" fmla="*/ 1283108 h 4705764"/>
                <a:gd name="connsiteX31" fmla="*/ 1227154 w 1825371"/>
                <a:gd name="connsiteY31" fmla="*/ 4705764 h 4705764"/>
                <a:gd name="connsiteX32" fmla="*/ 998710 w 1825371"/>
                <a:gd name="connsiteY32" fmla="*/ 4695715 h 4705764"/>
                <a:gd name="connsiteX33" fmla="*/ 1125245 w 1825371"/>
                <a:gd name="connsiteY33" fmla="*/ 1293464 h 4705764"/>
                <a:gd name="connsiteX34" fmla="*/ 1096247 w 1825371"/>
                <a:gd name="connsiteY34" fmla="*/ 1270681 h 4705764"/>
                <a:gd name="connsiteX35" fmla="*/ 984400 w 1825371"/>
                <a:gd name="connsiteY35" fmla="*/ 1242374 h 4705764"/>
                <a:gd name="connsiteX36" fmla="*/ 977149 w 1825371"/>
                <a:gd name="connsiteY36" fmla="*/ 1225458 h 4705764"/>
                <a:gd name="connsiteX37" fmla="*/ 983019 w 1825371"/>
                <a:gd name="connsiteY37" fmla="*/ 1189902 h 4705764"/>
                <a:gd name="connsiteX38" fmla="*/ 1016158 w 1825371"/>
                <a:gd name="connsiteY38" fmla="*/ 1097041 h 4705764"/>
                <a:gd name="connsiteX39" fmla="*/ 1055513 w 1825371"/>
                <a:gd name="connsiteY39" fmla="*/ 1078055 h 4705764"/>
                <a:gd name="connsiteX40" fmla="*/ 1097628 w 1825371"/>
                <a:gd name="connsiteY40" fmla="*/ 1104290 h 4705764"/>
                <a:gd name="connsiteX41" fmla="*/ 1115579 w 1825371"/>
                <a:gd name="connsiteY41" fmla="*/ 1107743 h 4705764"/>
                <a:gd name="connsiteX42" fmla="*/ 1177026 w 1825371"/>
                <a:gd name="connsiteY42" fmla="*/ 1087375 h 4705764"/>
                <a:gd name="connsiteX43" fmla="*/ 1179787 w 1825371"/>
                <a:gd name="connsiteY43" fmla="*/ 1073913 h 4705764"/>
                <a:gd name="connsiteX44" fmla="*/ 1135255 w 1825371"/>
                <a:gd name="connsiteY44" fmla="*/ 1041117 h 4705764"/>
                <a:gd name="connsiteX45" fmla="*/ 939868 w 1825371"/>
                <a:gd name="connsiteY45" fmla="*/ 883702 h 4705764"/>
                <a:gd name="connsiteX46" fmla="*/ 549783 w 1825371"/>
                <a:gd name="connsiteY46" fmla="*/ 496379 h 4705764"/>
                <a:gd name="connsiteX47" fmla="*/ 40947 w 1825371"/>
                <a:gd name="connsiteY47" fmla="*/ 48990 h 4705764"/>
                <a:gd name="connsiteX48" fmla="*/ 5735 w 1825371"/>
                <a:gd name="connsiteY48" fmla="*/ 17231 h 4705764"/>
                <a:gd name="connsiteX49" fmla="*/ 902 w 1825371"/>
                <a:gd name="connsiteY49" fmla="*/ 4114 h 4705764"/>
                <a:gd name="connsiteX50" fmla="*/ 15747 w 1825371"/>
                <a:gd name="connsiteY50" fmla="*/ 1352 h 4705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825371" h="4705764">
                  <a:moveTo>
                    <a:pt x="15747" y="1352"/>
                  </a:moveTo>
                  <a:cubicBezTo>
                    <a:pt x="40601" y="7565"/>
                    <a:pt x="63040" y="19648"/>
                    <a:pt x="83062" y="34837"/>
                  </a:cubicBezTo>
                  <a:cubicBezTo>
                    <a:pt x="383392" y="265435"/>
                    <a:pt x="679236" y="502594"/>
                    <a:pt x="961270" y="755975"/>
                  </a:cubicBezTo>
                  <a:cubicBezTo>
                    <a:pt x="1053096" y="838826"/>
                    <a:pt x="1146302" y="919949"/>
                    <a:pt x="1239162" y="1001764"/>
                  </a:cubicBezTo>
                  <a:cubicBezTo>
                    <a:pt x="1250209" y="1011775"/>
                    <a:pt x="1262636" y="1020060"/>
                    <a:pt x="1276445" y="1025928"/>
                  </a:cubicBezTo>
                  <a:cubicBezTo>
                    <a:pt x="1296466" y="1034213"/>
                    <a:pt x="1308204" y="1030070"/>
                    <a:pt x="1316489" y="1009704"/>
                  </a:cubicBezTo>
                  <a:cubicBezTo>
                    <a:pt x="1325119" y="988991"/>
                    <a:pt x="1335821" y="968968"/>
                    <a:pt x="1345141" y="948602"/>
                  </a:cubicBezTo>
                  <a:cubicBezTo>
                    <a:pt x="1359640" y="917188"/>
                    <a:pt x="1382079" y="892679"/>
                    <a:pt x="1407624" y="869894"/>
                  </a:cubicBezTo>
                  <a:cubicBezTo>
                    <a:pt x="1517055" y="771511"/>
                    <a:pt x="1634081" y="682447"/>
                    <a:pt x="1749379" y="590967"/>
                  </a:cubicBezTo>
                  <a:cubicBezTo>
                    <a:pt x="1768711" y="575432"/>
                    <a:pt x="1788043" y="559898"/>
                    <a:pt x="1808066" y="545399"/>
                  </a:cubicBezTo>
                  <a:cubicBezTo>
                    <a:pt x="1819802" y="536769"/>
                    <a:pt x="1824634" y="539875"/>
                    <a:pt x="1825326" y="554375"/>
                  </a:cubicBezTo>
                  <a:cubicBezTo>
                    <a:pt x="1826015" y="568528"/>
                    <a:pt x="1818766" y="579575"/>
                    <a:pt x="1811172" y="590277"/>
                  </a:cubicBezTo>
                  <a:cubicBezTo>
                    <a:pt x="1783900" y="628594"/>
                    <a:pt x="1751451" y="662770"/>
                    <a:pt x="1721073" y="698326"/>
                  </a:cubicBezTo>
                  <a:cubicBezTo>
                    <a:pt x="1613023" y="825017"/>
                    <a:pt x="1503592" y="950328"/>
                    <a:pt x="1385877" y="1068389"/>
                  </a:cubicBezTo>
                  <a:cubicBezTo>
                    <a:pt x="1376900" y="1077364"/>
                    <a:pt x="1378626" y="1088411"/>
                    <a:pt x="1376211" y="1098421"/>
                  </a:cubicBezTo>
                  <a:cubicBezTo>
                    <a:pt x="1373449" y="1111885"/>
                    <a:pt x="1370342" y="1124658"/>
                    <a:pt x="1361366" y="1135359"/>
                  </a:cubicBezTo>
                  <a:cubicBezTo>
                    <a:pt x="1352736" y="1145370"/>
                    <a:pt x="1352736" y="1157798"/>
                    <a:pt x="1355153" y="1169879"/>
                  </a:cubicBezTo>
                  <a:cubicBezTo>
                    <a:pt x="1369651" y="1242374"/>
                    <a:pt x="1391054" y="1312796"/>
                    <a:pt x="1409696" y="1384253"/>
                  </a:cubicBezTo>
                  <a:cubicBezTo>
                    <a:pt x="1440764" y="1505076"/>
                    <a:pt x="1484260" y="1622102"/>
                    <a:pt x="1524994" y="1739817"/>
                  </a:cubicBezTo>
                  <a:cubicBezTo>
                    <a:pt x="1577466" y="1890674"/>
                    <a:pt x="1615785" y="2046016"/>
                    <a:pt x="1659971" y="2199288"/>
                  </a:cubicBezTo>
                  <a:cubicBezTo>
                    <a:pt x="1707264" y="2363607"/>
                    <a:pt x="1746273" y="2529998"/>
                    <a:pt x="1782864" y="2697077"/>
                  </a:cubicBezTo>
                  <a:cubicBezTo>
                    <a:pt x="1788043" y="2720207"/>
                    <a:pt x="1790460" y="2744026"/>
                    <a:pt x="1794257" y="2767845"/>
                  </a:cubicBezTo>
                  <a:cubicBezTo>
                    <a:pt x="1794947" y="2771643"/>
                    <a:pt x="1797364" y="2776822"/>
                    <a:pt x="1791840" y="2778202"/>
                  </a:cubicBezTo>
                  <a:cubicBezTo>
                    <a:pt x="1786662" y="2779583"/>
                    <a:pt x="1785626" y="2774405"/>
                    <a:pt x="1784245" y="2770607"/>
                  </a:cubicBezTo>
                  <a:cubicBezTo>
                    <a:pt x="1770437" y="2734360"/>
                    <a:pt x="1756975" y="2698113"/>
                    <a:pt x="1746617" y="2660831"/>
                  </a:cubicBezTo>
                  <a:cubicBezTo>
                    <a:pt x="1673779" y="2397784"/>
                    <a:pt x="1595762" y="2136116"/>
                    <a:pt x="1513602" y="1875484"/>
                  </a:cubicBezTo>
                  <a:cubicBezTo>
                    <a:pt x="1448704" y="1670431"/>
                    <a:pt x="1380007" y="1466759"/>
                    <a:pt x="1297158" y="1267919"/>
                  </a:cubicBezTo>
                  <a:cubicBezTo>
                    <a:pt x="1289909" y="1251004"/>
                    <a:pt x="1282659" y="1234089"/>
                    <a:pt x="1275064" y="1217173"/>
                  </a:cubicBezTo>
                  <a:cubicBezTo>
                    <a:pt x="1269541" y="1205436"/>
                    <a:pt x="1260911" y="1191628"/>
                    <a:pt x="1248483" y="1193353"/>
                  </a:cubicBezTo>
                  <a:cubicBezTo>
                    <a:pt x="1238128" y="1194734"/>
                    <a:pt x="1235711" y="1211649"/>
                    <a:pt x="1232949" y="1222351"/>
                  </a:cubicBezTo>
                  <a:cubicBezTo>
                    <a:pt x="1228115" y="1242374"/>
                    <a:pt x="1229843" y="1262740"/>
                    <a:pt x="1230877" y="1283108"/>
                  </a:cubicBezTo>
                  <a:cubicBezTo>
                    <a:pt x="1226287" y="2417294"/>
                    <a:pt x="1231744" y="3571578"/>
                    <a:pt x="1227154" y="4705764"/>
                  </a:cubicBezTo>
                  <a:lnTo>
                    <a:pt x="998710" y="4695715"/>
                  </a:lnTo>
                  <a:cubicBezTo>
                    <a:pt x="1020244" y="4110251"/>
                    <a:pt x="1098940" y="1865978"/>
                    <a:pt x="1125245" y="1293464"/>
                  </a:cubicBezTo>
                  <a:cubicBezTo>
                    <a:pt x="1126970" y="1262740"/>
                    <a:pt x="1124553" y="1258943"/>
                    <a:pt x="1096247" y="1270681"/>
                  </a:cubicBezTo>
                  <a:cubicBezTo>
                    <a:pt x="1050679" y="1289666"/>
                    <a:pt x="1018575" y="1263776"/>
                    <a:pt x="984400" y="1242374"/>
                  </a:cubicBezTo>
                  <a:cubicBezTo>
                    <a:pt x="979221" y="1238921"/>
                    <a:pt x="977841" y="1232017"/>
                    <a:pt x="977149" y="1225458"/>
                  </a:cubicBezTo>
                  <a:cubicBezTo>
                    <a:pt x="976115" y="1213030"/>
                    <a:pt x="978530" y="1200949"/>
                    <a:pt x="983019" y="1189902"/>
                  </a:cubicBezTo>
                  <a:cubicBezTo>
                    <a:pt x="995792" y="1159523"/>
                    <a:pt x="1005457" y="1128109"/>
                    <a:pt x="1016158" y="1097041"/>
                  </a:cubicBezTo>
                  <a:cubicBezTo>
                    <a:pt x="1022717" y="1078055"/>
                    <a:pt x="1036181" y="1071841"/>
                    <a:pt x="1055513" y="1078055"/>
                  </a:cubicBezTo>
                  <a:cubicBezTo>
                    <a:pt x="1071737" y="1082887"/>
                    <a:pt x="1084855" y="1093934"/>
                    <a:pt x="1097628" y="1104290"/>
                  </a:cubicBezTo>
                  <a:cubicBezTo>
                    <a:pt x="1103496" y="1108779"/>
                    <a:pt x="1107983" y="1110504"/>
                    <a:pt x="1115579" y="1107743"/>
                  </a:cubicBezTo>
                  <a:cubicBezTo>
                    <a:pt x="1135945" y="1100147"/>
                    <a:pt x="1156313" y="1093589"/>
                    <a:pt x="1177026" y="1087375"/>
                  </a:cubicBezTo>
                  <a:cubicBezTo>
                    <a:pt x="1187726" y="1084268"/>
                    <a:pt x="1185655" y="1080126"/>
                    <a:pt x="1179787" y="1073913"/>
                  </a:cubicBezTo>
                  <a:cubicBezTo>
                    <a:pt x="1166668" y="1060449"/>
                    <a:pt x="1151134" y="1050438"/>
                    <a:pt x="1135255" y="1041117"/>
                  </a:cubicBezTo>
                  <a:cubicBezTo>
                    <a:pt x="1062417" y="998311"/>
                    <a:pt x="998207" y="944460"/>
                    <a:pt x="939868" y="883702"/>
                  </a:cubicBezTo>
                  <a:cubicBezTo>
                    <a:pt x="813177" y="751488"/>
                    <a:pt x="683379" y="622035"/>
                    <a:pt x="549783" y="496379"/>
                  </a:cubicBezTo>
                  <a:cubicBezTo>
                    <a:pt x="385809" y="341382"/>
                    <a:pt x="211479" y="197084"/>
                    <a:pt x="40947" y="48990"/>
                  </a:cubicBezTo>
                  <a:cubicBezTo>
                    <a:pt x="28864" y="38635"/>
                    <a:pt x="17472" y="27933"/>
                    <a:pt x="5735" y="17231"/>
                  </a:cubicBezTo>
                  <a:cubicBezTo>
                    <a:pt x="2283" y="13780"/>
                    <a:pt x="-1859" y="9292"/>
                    <a:pt x="902" y="4114"/>
                  </a:cubicBezTo>
                  <a:cubicBezTo>
                    <a:pt x="4009" y="-1755"/>
                    <a:pt x="10568" y="-29"/>
                    <a:pt x="15747" y="1352"/>
                  </a:cubicBezTo>
                  <a:close/>
                </a:path>
              </a:pathLst>
            </a:custGeom>
            <a:grpFill/>
            <a:ln w="2261" cap="flat">
              <a:noFill/>
              <a:prstDash val="solid"/>
              <a:miter/>
            </a:ln>
          </p:spPr>
          <p:txBody>
            <a:bodyPr wrap="square" rtlCol="0" anchor="ctr">
              <a:noAutofit/>
            </a:bodyPr>
            <a:lstStyle/>
            <a:p>
              <a:endParaRPr lang="en-US"/>
            </a:p>
          </p:txBody>
        </p:sp>
        <p:sp>
          <p:nvSpPr>
            <p:cNvPr id="9" name="Freeform: Shape 8">
              <a:extLst>
                <a:ext uri="{FF2B5EF4-FFF2-40B4-BE49-F238E27FC236}">
                  <a16:creationId xmlns:a16="http://schemas.microsoft.com/office/drawing/2014/main" id="{A49E42C6-3BC6-2CED-9171-32CF8AE2BC3D}"/>
                </a:ext>
              </a:extLst>
            </p:cNvPr>
            <p:cNvSpPr/>
            <p:nvPr/>
          </p:nvSpPr>
          <p:spPr>
            <a:xfrm flipH="1">
              <a:off x="6332703" y="1594640"/>
              <a:ext cx="603644" cy="1556181"/>
            </a:xfrm>
            <a:custGeom>
              <a:avLst/>
              <a:gdLst>
                <a:gd name="connsiteX0" fmla="*/ 15747 w 1825371"/>
                <a:gd name="connsiteY0" fmla="*/ 1352 h 3047785"/>
                <a:gd name="connsiteX1" fmla="*/ 83062 w 1825371"/>
                <a:gd name="connsiteY1" fmla="*/ 34837 h 3047785"/>
                <a:gd name="connsiteX2" fmla="*/ 961270 w 1825371"/>
                <a:gd name="connsiteY2" fmla="*/ 755975 h 3047785"/>
                <a:gd name="connsiteX3" fmla="*/ 1239162 w 1825371"/>
                <a:gd name="connsiteY3" fmla="*/ 1001764 h 3047785"/>
                <a:gd name="connsiteX4" fmla="*/ 1276445 w 1825371"/>
                <a:gd name="connsiteY4" fmla="*/ 1025928 h 3047785"/>
                <a:gd name="connsiteX5" fmla="*/ 1316489 w 1825371"/>
                <a:gd name="connsiteY5" fmla="*/ 1009704 h 3047785"/>
                <a:gd name="connsiteX6" fmla="*/ 1345141 w 1825371"/>
                <a:gd name="connsiteY6" fmla="*/ 948602 h 3047785"/>
                <a:gd name="connsiteX7" fmla="*/ 1407624 w 1825371"/>
                <a:gd name="connsiteY7" fmla="*/ 869894 h 3047785"/>
                <a:gd name="connsiteX8" fmla="*/ 1749379 w 1825371"/>
                <a:gd name="connsiteY8" fmla="*/ 590967 h 3047785"/>
                <a:gd name="connsiteX9" fmla="*/ 1808066 w 1825371"/>
                <a:gd name="connsiteY9" fmla="*/ 545399 h 3047785"/>
                <a:gd name="connsiteX10" fmla="*/ 1825326 w 1825371"/>
                <a:gd name="connsiteY10" fmla="*/ 554375 h 3047785"/>
                <a:gd name="connsiteX11" fmla="*/ 1811172 w 1825371"/>
                <a:gd name="connsiteY11" fmla="*/ 590277 h 3047785"/>
                <a:gd name="connsiteX12" fmla="*/ 1721073 w 1825371"/>
                <a:gd name="connsiteY12" fmla="*/ 698326 h 3047785"/>
                <a:gd name="connsiteX13" fmla="*/ 1385877 w 1825371"/>
                <a:gd name="connsiteY13" fmla="*/ 1068389 h 3047785"/>
                <a:gd name="connsiteX14" fmla="*/ 1376211 w 1825371"/>
                <a:gd name="connsiteY14" fmla="*/ 1098421 h 3047785"/>
                <a:gd name="connsiteX15" fmla="*/ 1361366 w 1825371"/>
                <a:gd name="connsiteY15" fmla="*/ 1135359 h 3047785"/>
                <a:gd name="connsiteX16" fmla="*/ 1355153 w 1825371"/>
                <a:gd name="connsiteY16" fmla="*/ 1169879 h 3047785"/>
                <a:gd name="connsiteX17" fmla="*/ 1409696 w 1825371"/>
                <a:gd name="connsiteY17" fmla="*/ 1384253 h 3047785"/>
                <a:gd name="connsiteX18" fmla="*/ 1524994 w 1825371"/>
                <a:gd name="connsiteY18" fmla="*/ 1739817 h 3047785"/>
                <a:gd name="connsiteX19" fmla="*/ 1659971 w 1825371"/>
                <a:gd name="connsiteY19" fmla="*/ 2199288 h 3047785"/>
                <a:gd name="connsiteX20" fmla="*/ 1782864 w 1825371"/>
                <a:gd name="connsiteY20" fmla="*/ 2697077 h 3047785"/>
                <a:gd name="connsiteX21" fmla="*/ 1794257 w 1825371"/>
                <a:gd name="connsiteY21" fmla="*/ 2767845 h 3047785"/>
                <a:gd name="connsiteX22" fmla="*/ 1791840 w 1825371"/>
                <a:gd name="connsiteY22" fmla="*/ 2778202 h 3047785"/>
                <a:gd name="connsiteX23" fmla="*/ 1784245 w 1825371"/>
                <a:gd name="connsiteY23" fmla="*/ 2770607 h 3047785"/>
                <a:gd name="connsiteX24" fmla="*/ 1746617 w 1825371"/>
                <a:gd name="connsiteY24" fmla="*/ 2660831 h 3047785"/>
                <a:gd name="connsiteX25" fmla="*/ 1513602 w 1825371"/>
                <a:gd name="connsiteY25" fmla="*/ 1875484 h 3047785"/>
                <a:gd name="connsiteX26" fmla="*/ 1297158 w 1825371"/>
                <a:gd name="connsiteY26" fmla="*/ 1267919 h 3047785"/>
                <a:gd name="connsiteX27" fmla="*/ 1275064 w 1825371"/>
                <a:gd name="connsiteY27" fmla="*/ 1217173 h 3047785"/>
                <a:gd name="connsiteX28" fmla="*/ 1248483 w 1825371"/>
                <a:gd name="connsiteY28" fmla="*/ 1193353 h 3047785"/>
                <a:gd name="connsiteX29" fmla="*/ 1232949 w 1825371"/>
                <a:gd name="connsiteY29" fmla="*/ 1222351 h 3047785"/>
                <a:gd name="connsiteX30" fmla="*/ 1230877 w 1825371"/>
                <a:gd name="connsiteY30" fmla="*/ 1283108 h 3047785"/>
                <a:gd name="connsiteX31" fmla="*/ 1243305 w 1825371"/>
                <a:gd name="connsiteY31" fmla="*/ 1522336 h 3047785"/>
                <a:gd name="connsiteX32" fmla="*/ 1261256 w 1825371"/>
                <a:gd name="connsiteY32" fmla="*/ 1854772 h 3047785"/>
                <a:gd name="connsiteX33" fmla="*/ 1272647 w 1825371"/>
                <a:gd name="connsiteY33" fmla="*/ 2086061 h 3047785"/>
                <a:gd name="connsiteX34" fmla="*/ 1288528 w 1825371"/>
                <a:gd name="connsiteY34" fmla="*/ 2674639 h 3047785"/>
                <a:gd name="connsiteX35" fmla="*/ 1297493 w 1825371"/>
                <a:gd name="connsiteY35" fmla="*/ 3047785 h 3047785"/>
                <a:gd name="connsiteX36" fmla="*/ 1048951 w 1825371"/>
                <a:gd name="connsiteY36" fmla="*/ 3047785 h 3047785"/>
                <a:gd name="connsiteX37" fmla="*/ 1053441 w 1825371"/>
                <a:gd name="connsiteY37" fmla="*/ 2920082 h 3047785"/>
                <a:gd name="connsiteX38" fmla="*/ 1066213 w 1825371"/>
                <a:gd name="connsiteY38" fmla="*/ 2573839 h 3047785"/>
                <a:gd name="connsiteX39" fmla="*/ 1077951 w 1825371"/>
                <a:gd name="connsiteY39" fmla="*/ 2236916 h 3047785"/>
                <a:gd name="connsiteX40" fmla="*/ 1093485 w 1825371"/>
                <a:gd name="connsiteY40" fmla="*/ 1882733 h 3047785"/>
                <a:gd name="connsiteX41" fmla="*/ 1107983 w 1825371"/>
                <a:gd name="connsiteY41" fmla="*/ 1608293 h 3047785"/>
                <a:gd name="connsiteX42" fmla="*/ 1125245 w 1825371"/>
                <a:gd name="connsiteY42" fmla="*/ 1293464 h 3047785"/>
                <a:gd name="connsiteX43" fmla="*/ 1096247 w 1825371"/>
                <a:gd name="connsiteY43" fmla="*/ 1270681 h 3047785"/>
                <a:gd name="connsiteX44" fmla="*/ 984400 w 1825371"/>
                <a:gd name="connsiteY44" fmla="*/ 1242374 h 3047785"/>
                <a:gd name="connsiteX45" fmla="*/ 977149 w 1825371"/>
                <a:gd name="connsiteY45" fmla="*/ 1225458 h 3047785"/>
                <a:gd name="connsiteX46" fmla="*/ 983019 w 1825371"/>
                <a:gd name="connsiteY46" fmla="*/ 1189902 h 3047785"/>
                <a:gd name="connsiteX47" fmla="*/ 1016158 w 1825371"/>
                <a:gd name="connsiteY47" fmla="*/ 1097041 h 3047785"/>
                <a:gd name="connsiteX48" fmla="*/ 1055513 w 1825371"/>
                <a:gd name="connsiteY48" fmla="*/ 1078055 h 3047785"/>
                <a:gd name="connsiteX49" fmla="*/ 1097628 w 1825371"/>
                <a:gd name="connsiteY49" fmla="*/ 1104290 h 3047785"/>
                <a:gd name="connsiteX50" fmla="*/ 1115579 w 1825371"/>
                <a:gd name="connsiteY50" fmla="*/ 1107743 h 3047785"/>
                <a:gd name="connsiteX51" fmla="*/ 1177026 w 1825371"/>
                <a:gd name="connsiteY51" fmla="*/ 1087375 h 3047785"/>
                <a:gd name="connsiteX52" fmla="*/ 1179787 w 1825371"/>
                <a:gd name="connsiteY52" fmla="*/ 1073913 h 3047785"/>
                <a:gd name="connsiteX53" fmla="*/ 1135255 w 1825371"/>
                <a:gd name="connsiteY53" fmla="*/ 1041117 h 3047785"/>
                <a:gd name="connsiteX54" fmla="*/ 939868 w 1825371"/>
                <a:gd name="connsiteY54" fmla="*/ 883702 h 3047785"/>
                <a:gd name="connsiteX55" fmla="*/ 549783 w 1825371"/>
                <a:gd name="connsiteY55" fmla="*/ 496379 h 3047785"/>
                <a:gd name="connsiteX56" fmla="*/ 40947 w 1825371"/>
                <a:gd name="connsiteY56" fmla="*/ 48990 h 3047785"/>
                <a:gd name="connsiteX57" fmla="*/ 5735 w 1825371"/>
                <a:gd name="connsiteY57" fmla="*/ 17231 h 3047785"/>
                <a:gd name="connsiteX58" fmla="*/ 902 w 1825371"/>
                <a:gd name="connsiteY58" fmla="*/ 4114 h 3047785"/>
                <a:gd name="connsiteX59" fmla="*/ 15747 w 1825371"/>
                <a:gd name="connsiteY59" fmla="*/ 1352 h 3047785"/>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43305 w 1825371"/>
                <a:gd name="connsiteY31" fmla="*/ 1522336 h 4705763"/>
                <a:gd name="connsiteX32" fmla="*/ 1261256 w 1825371"/>
                <a:gd name="connsiteY32" fmla="*/ 1854772 h 4705763"/>
                <a:gd name="connsiteX33" fmla="*/ 1272647 w 1825371"/>
                <a:gd name="connsiteY33" fmla="*/ 2086061 h 4705763"/>
                <a:gd name="connsiteX34" fmla="*/ 1288528 w 1825371"/>
                <a:gd name="connsiteY34" fmla="*/ 2674639 h 4705763"/>
                <a:gd name="connsiteX35" fmla="*/ 1297493 w 1825371"/>
                <a:gd name="connsiteY35" fmla="*/ 3047785 h 4705763"/>
                <a:gd name="connsiteX36" fmla="*/ 938419 w 1825371"/>
                <a:gd name="connsiteY36" fmla="*/ 4705763 h 4705763"/>
                <a:gd name="connsiteX37" fmla="*/ 1053441 w 1825371"/>
                <a:gd name="connsiteY37" fmla="*/ 2920082 h 4705763"/>
                <a:gd name="connsiteX38" fmla="*/ 1066213 w 1825371"/>
                <a:gd name="connsiteY38" fmla="*/ 2573839 h 4705763"/>
                <a:gd name="connsiteX39" fmla="*/ 1077951 w 1825371"/>
                <a:gd name="connsiteY39" fmla="*/ 2236916 h 4705763"/>
                <a:gd name="connsiteX40" fmla="*/ 1093485 w 1825371"/>
                <a:gd name="connsiteY40" fmla="*/ 1882733 h 4705763"/>
                <a:gd name="connsiteX41" fmla="*/ 1107983 w 1825371"/>
                <a:gd name="connsiteY41" fmla="*/ 1608293 h 4705763"/>
                <a:gd name="connsiteX42" fmla="*/ 1125245 w 1825371"/>
                <a:gd name="connsiteY42" fmla="*/ 1293464 h 4705763"/>
                <a:gd name="connsiteX43" fmla="*/ 1096247 w 1825371"/>
                <a:gd name="connsiteY43" fmla="*/ 1270681 h 4705763"/>
                <a:gd name="connsiteX44" fmla="*/ 984400 w 1825371"/>
                <a:gd name="connsiteY44" fmla="*/ 1242374 h 4705763"/>
                <a:gd name="connsiteX45" fmla="*/ 977149 w 1825371"/>
                <a:gd name="connsiteY45" fmla="*/ 1225458 h 4705763"/>
                <a:gd name="connsiteX46" fmla="*/ 983019 w 1825371"/>
                <a:gd name="connsiteY46" fmla="*/ 1189902 h 4705763"/>
                <a:gd name="connsiteX47" fmla="*/ 1016158 w 1825371"/>
                <a:gd name="connsiteY47" fmla="*/ 1097041 h 4705763"/>
                <a:gd name="connsiteX48" fmla="*/ 1055513 w 1825371"/>
                <a:gd name="connsiteY48" fmla="*/ 1078055 h 4705763"/>
                <a:gd name="connsiteX49" fmla="*/ 1097628 w 1825371"/>
                <a:gd name="connsiteY49" fmla="*/ 1104290 h 4705763"/>
                <a:gd name="connsiteX50" fmla="*/ 1115579 w 1825371"/>
                <a:gd name="connsiteY50" fmla="*/ 1107743 h 4705763"/>
                <a:gd name="connsiteX51" fmla="*/ 1177026 w 1825371"/>
                <a:gd name="connsiteY51" fmla="*/ 1087375 h 4705763"/>
                <a:gd name="connsiteX52" fmla="*/ 1179787 w 1825371"/>
                <a:gd name="connsiteY52" fmla="*/ 1073913 h 4705763"/>
                <a:gd name="connsiteX53" fmla="*/ 1135255 w 1825371"/>
                <a:gd name="connsiteY53" fmla="*/ 1041117 h 4705763"/>
                <a:gd name="connsiteX54" fmla="*/ 939868 w 1825371"/>
                <a:gd name="connsiteY54" fmla="*/ 883702 h 4705763"/>
                <a:gd name="connsiteX55" fmla="*/ 549783 w 1825371"/>
                <a:gd name="connsiteY55" fmla="*/ 496379 h 4705763"/>
                <a:gd name="connsiteX56" fmla="*/ 40947 w 1825371"/>
                <a:gd name="connsiteY56" fmla="*/ 48990 h 4705763"/>
                <a:gd name="connsiteX57" fmla="*/ 5735 w 1825371"/>
                <a:gd name="connsiteY57" fmla="*/ 17231 h 4705763"/>
                <a:gd name="connsiteX58" fmla="*/ 902 w 1825371"/>
                <a:gd name="connsiteY58" fmla="*/ 4114 h 4705763"/>
                <a:gd name="connsiteX59" fmla="*/ 15747 w 1825371"/>
                <a:gd name="connsiteY59"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43305 w 1825371"/>
                <a:gd name="connsiteY31" fmla="*/ 1522336 h 4705763"/>
                <a:gd name="connsiteX32" fmla="*/ 1261256 w 1825371"/>
                <a:gd name="connsiteY32" fmla="*/ 1854772 h 4705763"/>
                <a:gd name="connsiteX33" fmla="*/ 1272647 w 1825371"/>
                <a:gd name="connsiteY33" fmla="*/ 2086061 h 4705763"/>
                <a:gd name="connsiteX34" fmla="*/ 1288528 w 1825371"/>
                <a:gd name="connsiteY34" fmla="*/ 2674639 h 4705763"/>
                <a:gd name="connsiteX35" fmla="*/ 1297493 w 1825371"/>
                <a:gd name="connsiteY35" fmla="*/ 4685667 h 4705763"/>
                <a:gd name="connsiteX36" fmla="*/ 938419 w 1825371"/>
                <a:gd name="connsiteY36" fmla="*/ 4705763 h 4705763"/>
                <a:gd name="connsiteX37" fmla="*/ 1053441 w 1825371"/>
                <a:gd name="connsiteY37" fmla="*/ 2920082 h 4705763"/>
                <a:gd name="connsiteX38" fmla="*/ 1066213 w 1825371"/>
                <a:gd name="connsiteY38" fmla="*/ 2573839 h 4705763"/>
                <a:gd name="connsiteX39" fmla="*/ 1077951 w 1825371"/>
                <a:gd name="connsiteY39" fmla="*/ 2236916 h 4705763"/>
                <a:gd name="connsiteX40" fmla="*/ 1093485 w 1825371"/>
                <a:gd name="connsiteY40" fmla="*/ 1882733 h 4705763"/>
                <a:gd name="connsiteX41" fmla="*/ 1107983 w 1825371"/>
                <a:gd name="connsiteY41" fmla="*/ 1608293 h 4705763"/>
                <a:gd name="connsiteX42" fmla="*/ 1125245 w 1825371"/>
                <a:gd name="connsiteY42" fmla="*/ 1293464 h 4705763"/>
                <a:gd name="connsiteX43" fmla="*/ 1096247 w 1825371"/>
                <a:gd name="connsiteY43" fmla="*/ 1270681 h 4705763"/>
                <a:gd name="connsiteX44" fmla="*/ 984400 w 1825371"/>
                <a:gd name="connsiteY44" fmla="*/ 1242374 h 4705763"/>
                <a:gd name="connsiteX45" fmla="*/ 977149 w 1825371"/>
                <a:gd name="connsiteY45" fmla="*/ 1225458 h 4705763"/>
                <a:gd name="connsiteX46" fmla="*/ 983019 w 1825371"/>
                <a:gd name="connsiteY46" fmla="*/ 1189902 h 4705763"/>
                <a:gd name="connsiteX47" fmla="*/ 1016158 w 1825371"/>
                <a:gd name="connsiteY47" fmla="*/ 1097041 h 4705763"/>
                <a:gd name="connsiteX48" fmla="*/ 1055513 w 1825371"/>
                <a:gd name="connsiteY48" fmla="*/ 1078055 h 4705763"/>
                <a:gd name="connsiteX49" fmla="*/ 1097628 w 1825371"/>
                <a:gd name="connsiteY49" fmla="*/ 1104290 h 4705763"/>
                <a:gd name="connsiteX50" fmla="*/ 1115579 w 1825371"/>
                <a:gd name="connsiteY50" fmla="*/ 1107743 h 4705763"/>
                <a:gd name="connsiteX51" fmla="*/ 1177026 w 1825371"/>
                <a:gd name="connsiteY51" fmla="*/ 1087375 h 4705763"/>
                <a:gd name="connsiteX52" fmla="*/ 1179787 w 1825371"/>
                <a:gd name="connsiteY52" fmla="*/ 1073913 h 4705763"/>
                <a:gd name="connsiteX53" fmla="*/ 1135255 w 1825371"/>
                <a:gd name="connsiteY53" fmla="*/ 1041117 h 4705763"/>
                <a:gd name="connsiteX54" fmla="*/ 939868 w 1825371"/>
                <a:gd name="connsiteY54" fmla="*/ 883702 h 4705763"/>
                <a:gd name="connsiteX55" fmla="*/ 549783 w 1825371"/>
                <a:gd name="connsiteY55" fmla="*/ 496379 h 4705763"/>
                <a:gd name="connsiteX56" fmla="*/ 40947 w 1825371"/>
                <a:gd name="connsiteY56" fmla="*/ 48990 h 4705763"/>
                <a:gd name="connsiteX57" fmla="*/ 5735 w 1825371"/>
                <a:gd name="connsiteY57" fmla="*/ 17231 h 4705763"/>
                <a:gd name="connsiteX58" fmla="*/ 902 w 1825371"/>
                <a:gd name="connsiteY58" fmla="*/ 4114 h 4705763"/>
                <a:gd name="connsiteX59" fmla="*/ 15747 w 1825371"/>
                <a:gd name="connsiteY59"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43305 w 1825371"/>
                <a:gd name="connsiteY31" fmla="*/ 1522336 h 4705763"/>
                <a:gd name="connsiteX32" fmla="*/ 1261256 w 1825371"/>
                <a:gd name="connsiteY32" fmla="*/ 1854772 h 4705763"/>
                <a:gd name="connsiteX33" fmla="*/ 1272647 w 1825371"/>
                <a:gd name="connsiteY33" fmla="*/ 2086061 h 4705763"/>
                <a:gd name="connsiteX34" fmla="*/ 1297493 w 1825371"/>
                <a:gd name="connsiteY34" fmla="*/ 4685667 h 4705763"/>
                <a:gd name="connsiteX35" fmla="*/ 938419 w 1825371"/>
                <a:gd name="connsiteY35" fmla="*/ 4705763 h 4705763"/>
                <a:gd name="connsiteX36" fmla="*/ 1053441 w 1825371"/>
                <a:gd name="connsiteY36" fmla="*/ 2920082 h 4705763"/>
                <a:gd name="connsiteX37" fmla="*/ 1066213 w 1825371"/>
                <a:gd name="connsiteY37" fmla="*/ 2573839 h 4705763"/>
                <a:gd name="connsiteX38" fmla="*/ 1077951 w 1825371"/>
                <a:gd name="connsiteY38" fmla="*/ 2236916 h 4705763"/>
                <a:gd name="connsiteX39" fmla="*/ 1093485 w 1825371"/>
                <a:gd name="connsiteY39" fmla="*/ 1882733 h 4705763"/>
                <a:gd name="connsiteX40" fmla="*/ 1107983 w 1825371"/>
                <a:gd name="connsiteY40" fmla="*/ 1608293 h 4705763"/>
                <a:gd name="connsiteX41" fmla="*/ 1125245 w 1825371"/>
                <a:gd name="connsiteY41" fmla="*/ 1293464 h 4705763"/>
                <a:gd name="connsiteX42" fmla="*/ 1096247 w 1825371"/>
                <a:gd name="connsiteY42" fmla="*/ 1270681 h 4705763"/>
                <a:gd name="connsiteX43" fmla="*/ 984400 w 1825371"/>
                <a:gd name="connsiteY43" fmla="*/ 1242374 h 4705763"/>
                <a:gd name="connsiteX44" fmla="*/ 977149 w 1825371"/>
                <a:gd name="connsiteY44" fmla="*/ 1225458 h 4705763"/>
                <a:gd name="connsiteX45" fmla="*/ 983019 w 1825371"/>
                <a:gd name="connsiteY45" fmla="*/ 1189902 h 4705763"/>
                <a:gd name="connsiteX46" fmla="*/ 1016158 w 1825371"/>
                <a:gd name="connsiteY46" fmla="*/ 1097041 h 4705763"/>
                <a:gd name="connsiteX47" fmla="*/ 1055513 w 1825371"/>
                <a:gd name="connsiteY47" fmla="*/ 1078055 h 4705763"/>
                <a:gd name="connsiteX48" fmla="*/ 1097628 w 1825371"/>
                <a:gd name="connsiteY48" fmla="*/ 1104290 h 4705763"/>
                <a:gd name="connsiteX49" fmla="*/ 1115579 w 1825371"/>
                <a:gd name="connsiteY49" fmla="*/ 1107743 h 4705763"/>
                <a:gd name="connsiteX50" fmla="*/ 1177026 w 1825371"/>
                <a:gd name="connsiteY50" fmla="*/ 1087375 h 4705763"/>
                <a:gd name="connsiteX51" fmla="*/ 1179787 w 1825371"/>
                <a:gd name="connsiteY51" fmla="*/ 1073913 h 4705763"/>
                <a:gd name="connsiteX52" fmla="*/ 1135255 w 1825371"/>
                <a:gd name="connsiteY52" fmla="*/ 1041117 h 4705763"/>
                <a:gd name="connsiteX53" fmla="*/ 939868 w 1825371"/>
                <a:gd name="connsiteY53" fmla="*/ 883702 h 4705763"/>
                <a:gd name="connsiteX54" fmla="*/ 549783 w 1825371"/>
                <a:gd name="connsiteY54" fmla="*/ 496379 h 4705763"/>
                <a:gd name="connsiteX55" fmla="*/ 40947 w 1825371"/>
                <a:gd name="connsiteY55" fmla="*/ 48990 h 4705763"/>
                <a:gd name="connsiteX56" fmla="*/ 5735 w 1825371"/>
                <a:gd name="connsiteY56" fmla="*/ 17231 h 4705763"/>
                <a:gd name="connsiteX57" fmla="*/ 902 w 1825371"/>
                <a:gd name="connsiteY57" fmla="*/ 4114 h 4705763"/>
                <a:gd name="connsiteX58" fmla="*/ 15747 w 1825371"/>
                <a:gd name="connsiteY58"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43305 w 1825371"/>
                <a:gd name="connsiteY31" fmla="*/ 1522336 h 4705763"/>
                <a:gd name="connsiteX32" fmla="*/ 1261256 w 1825371"/>
                <a:gd name="connsiteY32" fmla="*/ 1854772 h 4705763"/>
                <a:gd name="connsiteX33" fmla="*/ 1297493 w 1825371"/>
                <a:gd name="connsiteY33" fmla="*/ 4685667 h 4705763"/>
                <a:gd name="connsiteX34" fmla="*/ 938419 w 1825371"/>
                <a:gd name="connsiteY34" fmla="*/ 4705763 h 4705763"/>
                <a:gd name="connsiteX35" fmla="*/ 1053441 w 1825371"/>
                <a:gd name="connsiteY35" fmla="*/ 2920082 h 4705763"/>
                <a:gd name="connsiteX36" fmla="*/ 1066213 w 1825371"/>
                <a:gd name="connsiteY36" fmla="*/ 2573839 h 4705763"/>
                <a:gd name="connsiteX37" fmla="*/ 1077951 w 1825371"/>
                <a:gd name="connsiteY37" fmla="*/ 2236916 h 4705763"/>
                <a:gd name="connsiteX38" fmla="*/ 1093485 w 1825371"/>
                <a:gd name="connsiteY38" fmla="*/ 1882733 h 4705763"/>
                <a:gd name="connsiteX39" fmla="*/ 1107983 w 1825371"/>
                <a:gd name="connsiteY39" fmla="*/ 1608293 h 4705763"/>
                <a:gd name="connsiteX40" fmla="*/ 1125245 w 1825371"/>
                <a:gd name="connsiteY40" fmla="*/ 1293464 h 4705763"/>
                <a:gd name="connsiteX41" fmla="*/ 1096247 w 1825371"/>
                <a:gd name="connsiteY41" fmla="*/ 1270681 h 4705763"/>
                <a:gd name="connsiteX42" fmla="*/ 984400 w 1825371"/>
                <a:gd name="connsiteY42" fmla="*/ 1242374 h 4705763"/>
                <a:gd name="connsiteX43" fmla="*/ 977149 w 1825371"/>
                <a:gd name="connsiteY43" fmla="*/ 1225458 h 4705763"/>
                <a:gd name="connsiteX44" fmla="*/ 983019 w 1825371"/>
                <a:gd name="connsiteY44" fmla="*/ 1189902 h 4705763"/>
                <a:gd name="connsiteX45" fmla="*/ 1016158 w 1825371"/>
                <a:gd name="connsiteY45" fmla="*/ 1097041 h 4705763"/>
                <a:gd name="connsiteX46" fmla="*/ 1055513 w 1825371"/>
                <a:gd name="connsiteY46" fmla="*/ 1078055 h 4705763"/>
                <a:gd name="connsiteX47" fmla="*/ 1097628 w 1825371"/>
                <a:gd name="connsiteY47" fmla="*/ 1104290 h 4705763"/>
                <a:gd name="connsiteX48" fmla="*/ 1115579 w 1825371"/>
                <a:gd name="connsiteY48" fmla="*/ 1107743 h 4705763"/>
                <a:gd name="connsiteX49" fmla="*/ 1177026 w 1825371"/>
                <a:gd name="connsiteY49" fmla="*/ 1087375 h 4705763"/>
                <a:gd name="connsiteX50" fmla="*/ 1179787 w 1825371"/>
                <a:gd name="connsiteY50" fmla="*/ 1073913 h 4705763"/>
                <a:gd name="connsiteX51" fmla="*/ 1135255 w 1825371"/>
                <a:gd name="connsiteY51" fmla="*/ 1041117 h 4705763"/>
                <a:gd name="connsiteX52" fmla="*/ 939868 w 1825371"/>
                <a:gd name="connsiteY52" fmla="*/ 883702 h 4705763"/>
                <a:gd name="connsiteX53" fmla="*/ 549783 w 1825371"/>
                <a:gd name="connsiteY53" fmla="*/ 496379 h 4705763"/>
                <a:gd name="connsiteX54" fmla="*/ 40947 w 1825371"/>
                <a:gd name="connsiteY54" fmla="*/ 48990 h 4705763"/>
                <a:gd name="connsiteX55" fmla="*/ 5735 w 1825371"/>
                <a:gd name="connsiteY55" fmla="*/ 17231 h 4705763"/>
                <a:gd name="connsiteX56" fmla="*/ 902 w 1825371"/>
                <a:gd name="connsiteY56" fmla="*/ 4114 h 4705763"/>
                <a:gd name="connsiteX57" fmla="*/ 15747 w 1825371"/>
                <a:gd name="connsiteY57"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43305 w 1825371"/>
                <a:gd name="connsiteY31" fmla="*/ 1522336 h 4705763"/>
                <a:gd name="connsiteX32" fmla="*/ 1297493 w 1825371"/>
                <a:gd name="connsiteY32" fmla="*/ 4685667 h 4705763"/>
                <a:gd name="connsiteX33" fmla="*/ 938419 w 1825371"/>
                <a:gd name="connsiteY33" fmla="*/ 4705763 h 4705763"/>
                <a:gd name="connsiteX34" fmla="*/ 1053441 w 1825371"/>
                <a:gd name="connsiteY34" fmla="*/ 2920082 h 4705763"/>
                <a:gd name="connsiteX35" fmla="*/ 1066213 w 1825371"/>
                <a:gd name="connsiteY35" fmla="*/ 2573839 h 4705763"/>
                <a:gd name="connsiteX36" fmla="*/ 1077951 w 1825371"/>
                <a:gd name="connsiteY36" fmla="*/ 2236916 h 4705763"/>
                <a:gd name="connsiteX37" fmla="*/ 1093485 w 1825371"/>
                <a:gd name="connsiteY37" fmla="*/ 1882733 h 4705763"/>
                <a:gd name="connsiteX38" fmla="*/ 1107983 w 1825371"/>
                <a:gd name="connsiteY38" fmla="*/ 1608293 h 4705763"/>
                <a:gd name="connsiteX39" fmla="*/ 1125245 w 1825371"/>
                <a:gd name="connsiteY39" fmla="*/ 1293464 h 4705763"/>
                <a:gd name="connsiteX40" fmla="*/ 1096247 w 1825371"/>
                <a:gd name="connsiteY40" fmla="*/ 1270681 h 4705763"/>
                <a:gd name="connsiteX41" fmla="*/ 984400 w 1825371"/>
                <a:gd name="connsiteY41" fmla="*/ 1242374 h 4705763"/>
                <a:gd name="connsiteX42" fmla="*/ 977149 w 1825371"/>
                <a:gd name="connsiteY42" fmla="*/ 1225458 h 4705763"/>
                <a:gd name="connsiteX43" fmla="*/ 983019 w 1825371"/>
                <a:gd name="connsiteY43" fmla="*/ 1189902 h 4705763"/>
                <a:gd name="connsiteX44" fmla="*/ 1016158 w 1825371"/>
                <a:gd name="connsiteY44" fmla="*/ 1097041 h 4705763"/>
                <a:gd name="connsiteX45" fmla="*/ 1055513 w 1825371"/>
                <a:gd name="connsiteY45" fmla="*/ 1078055 h 4705763"/>
                <a:gd name="connsiteX46" fmla="*/ 1097628 w 1825371"/>
                <a:gd name="connsiteY46" fmla="*/ 1104290 h 4705763"/>
                <a:gd name="connsiteX47" fmla="*/ 1115579 w 1825371"/>
                <a:gd name="connsiteY47" fmla="*/ 1107743 h 4705763"/>
                <a:gd name="connsiteX48" fmla="*/ 1177026 w 1825371"/>
                <a:gd name="connsiteY48" fmla="*/ 1087375 h 4705763"/>
                <a:gd name="connsiteX49" fmla="*/ 1179787 w 1825371"/>
                <a:gd name="connsiteY49" fmla="*/ 1073913 h 4705763"/>
                <a:gd name="connsiteX50" fmla="*/ 1135255 w 1825371"/>
                <a:gd name="connsiteY50" fmla="*/ 1041117 h 4705763"/>
                <a:gd name="connsiteX51" fmla="*/ 939868 w 1825371"/>
                <a:gd name="connsiteY51" fmla="*/ 883702 h 4705763"/>
                <a:gd name="connsiteX52" fmla="*/ 549783 w 1825371"/>
                <a:gd name="connsiteY52" fmla="*/ 496379 h 4705763"/>
                <a:gd name="connsiteX53" fmla="*/ 40947 w 1825371"/>
                <a:gd name="connsiteY53" fmla="*/ 48990 h 4705763"/>
                <a:gd name="connsiteX54" fmla="*/ 5735 w 1825371"/>
                <a:gd name="connsiteY54" fmla="*/ 17231 h 4705763"/>
                <a:gd name="connsiteX55" fmla="*/ 902 w 1825371"/>
                <a:gd name="connsiteY55" fmla="*/ 4114 h 4705763"/>
                <a:gd name="connsiteX56" fmla="*/ 15747 w 1825371"/>
                <a:gd name="connsiteY56"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053441 w 1825371"/>
                <a:gd name="connsiteY33" fmla="*/ 2920082 h 4705763"/>
                <a:gd name="connsiteX34" fmla="*/ 1066213 w 1825371"/>
                <a:gd name="connsiteY34" fmla="*/ 2573839 h 4705763"/>
                <a:gd name="connsiteX35" fmla="*/ 1077951 w 1825371"/>
                <a:gd name="connsiteY35" fmla="*/ 2236916 h 4705763"/>
                <a:gd name="connsiteX36" fmla="*/ 1093485 w 1825371"/>
                <a:gd name="connsiteY36" fmla="*/ 1882733 h 4705763"/>
                <a:gd name="connsiteX37" fmla="*/ 1107983 w 1825371"/>
                <a:gd name="connsiteY37" fmla="*/ 1608293 h 4705763"/>
                <a:gd name="connsiteX38" fmla="*/ 1125245 w 1825371"/>
                <a:gd name="connsiteY38" fmla="*/ 1293464 h 4705763"/>
                <a:gd name="connsiteX39" fmla="*/ 1096247 w 1825371"/>
                <a:gd name="connsiteY39" fmla="*/ 1270681 h 4705763"/>
                <a:gd name="connsiteX40" fmla="*/ 984400 w 1825371"/>
                <a:gd name="connsiteY40" fmla="*/ 1242374 h 4705763"/>
                <a:gd name="connsiteX41" fmla="*/ 977149 w 1825371"/>
                <a:gd name="connsiteY41" fmla="*/ 1225458 h 4705763"/>
                <a:gd name="connsiteX42" fmla="*/ 983019 w 1825371"/>
                <a:gd name="connsiteY42" fmla="*/ 1189902 h 4705763"/>
                <a:gd name="connsiteX43" fmla="*/ 1016158 w 1825371"/>
                <a:gd name="connsiteY43" fmla="*/ 1097041 h 4705763"/>
                <a:gd name="connsiteX44" fmla="*/ 1055513 w 1825371"/>
                <a:gd name="connsiteY44" fmla="*/ 1078055 h 4705763"/>
                <a:gd name="connsiteX45" fmla="*/ 1097628 w 1825371"/>
                <a:gd name="connsiteY45" fmla="*/ 1104290 h 4705763"/>
                <a:gd name="connsiteX46" fmla="*/ 1115579 w 1825371"/>
                <a:gd name="connsiteY46" fmla="*/ 1107743 h 4705763"/>
                <a:gd name="connsiteX47" fmla="*/ 1177026 w 1825371"/>
                <a:gd name="connsiteY47" fmla="*/ 1087375 h 4705763"/>
                <a:gd name="connsiteX48" fmla="*/ 1179787 w 1825371"/>
                <a:gd name="connsiteY48" fmla="*/ 1073913 h 4705763"/>
                <a:gd name="connsiteX49" fmla="*/ 1135255 w 1825371"/>
                <a:gd name="connsiteY49" fmla="*/ 1041117 h 4705763"/>
                <a:gd name="connsiteX50" fmla="*/ 939868 w 1825371"/>
                <a:gd name="connsiteY50" fmla="*/ 883702 h 4705763"/>
                <a:gd name="connsiteX51" fmla="*/ 549783 w 1825371"/>
                <a:gd name="connsiteY51" fmla="*/ 496379 h 4705763"/>
                <a:gd name="connsiteX52" fmla="*/ 40947 w 1825371"/>
                <a:gd name="connsiteY52" fmla="*/ 48990 h 4705763"/>
                <a:gd name="connsiteX53" fmla="*/ 5735 w 1825371"/>
                <a:gd name="connsiteY53" fmla="*/ 17231 h 4705763"/>
                <a:gd name="connsiteX54" fmla="*/ 902 w 1825371"/>
                <a:gd name="connsiteY54" fmla="*/ 4114 h 4705763"/>
                <a:gd name="connsiteX55" fmla="*/ 15747 w 1825371"/>
                <a:gd name="connsiteY55"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053441 w 1825371"/>
                <a:gd name="connsiteY33" fmla="*/ 2920082 h 4705763"/>
                <a:gd name="connsiteX34" fmla="*/ 1066213 w 1825371"/>
                <a:gd name="connsiteY34" fmla="*/ 2573839 h 4705763"/>
                <a:gd name="connsiteX35" fmla="*/ 1077951 w 1825371"/>
                <a:gd name="connsiteY35" fmla="*/ 2236916 h 4705763"/>
                <a:gd name="connsiteX36" fmla="*/ 1093485 w 1825371"/>
                <a:gd name="connsiteY36" fmla="*/ 1882733 h 4705763"/>
                <a:gd name="connsiteX37" fmla="*/ 1125245 w 1825371"/>
                <a:gd name="connsiteY37" fmla="*/ 1293464 h 4705763"/>
                <a:gd name="connsiteX38" fmla="*/ 1096247 w 1825371"/>
                <a:gd name="connsiteY38" fmla="*/ 1270681 h 4705763"/>
                <a:gd name="connsiteX39" fmla="*/ 984400 w 1825371"/>
                <a:gd name="connsiteY39" fmla="*/ 1242374 h 4705763"/>
                <a:gd name="connsiteX40" fmla="*/ 977149 w 1825371"/>
                <a:gd name="connsiteY40" fmla="*/ 1225458 h 4705763"/>
                <a:gd name="connsiteX41" fmla="*/ 983019 w 1825371"/>
                <a:gd name="connsiteY41" fmla="*/ 1189902 h 4705763"/>
                <a:gd name="connsiteX42" fmla="*/ 1016158 w 1825371"/>
                <a:gd name="connsiteY42" fmla="*/ 1097041 h 4705763"/>
                <a:gd name="connsiteX43" fmla="*/ 1055513 w 1825371"/>
                <a:gd name="connsiteY43" fmla="*/ 1078055 h 4705763"/>
                <a:gd name="connsiteX44" fmla="*/ 1097628 w 1825371"/>
                <a:gd name="connsiteY44" fmla="*/ 1104290 h 4705763"/>
                <a:gd name="connsiteX45" fmla="*/ 1115579 w 1825371"/>
                <a:gd name="connsiteY45" fmla="*/ 1107743 h 4705763"/>
                <a:gd name="connsiteX46" fmla="*/ 1177026 w 1825371"/>
                <a:gd name="connsiteY46" fmla="*/ 1087375 h 4705763"/>
                <a:gd name="connsiteX47" fmla="*/ 1179787 w 1825371"/>
                <a:gd name="connsiteY47" fmla="*/ 1073913 h 4705763"/>
                <a:gd name="connsiteX48" fmla="*/ 1135255 w 1825371"/>
                <a:gd name="connsiteY48" fmla="*/ 1041117 h 4705763"/>
                <a:gd name="connsiteX49" fmla="*/ 939868 w 1825371"/>
                <a:gd name="connsiteY49" fmla="*/ 883702 h 4705763"/>
                <a:gd name="connsiteX50" fmla="*/ 549783 w 1825371"/>
                <a:gd name="connsiteY50" fmla="*/ 496379 h 4705763"/>
                <a:gd name="connsiteX51" fmla="*/ 40947 w 1825371"/>
                <a:gd name="connsiteY51" fmla="*/ 48990 h 4705763"/>
                <a:gd name="connsiteX52" fmla="*/ 5735 w 1825371"/>
                <a:gd name="connsiteY52" fmla="*/ 17231 h 4705763"/>
                <a:gd name="connsiteX53" fmla="*/ 902 w 1825371"/>
                <a:gd name="connsiteY53" fmla="*/ 4114 h 4705763"/>
                <a:gd name="connsiteX54" fmla="*/ 15747 w 1825371"/>
                <a:gd name="connsiteY54"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053441 w 1825371"/>
                <a:gd name="connsiteY33" fmla="*/ 2920082 h 4705763"/>
                <a:gd name="connsiteX34" fmla="*/ 1066213 w 1825371"/>
                <a:gd name="connsiteY34" fmla="*/ 2573839 h 4705763"/>
                <a:gd name="connsiteX35" fmla="*/ 1077951 w 1825371"/>
                <a:gd name="connsiteY35" fmla="*/ 2236916 h 4705763"/>
                <a:gd name="connsiteX36" fmla="*/ 1125245 w 1825371"/>
                <a:gd name="connsiteY36" fmla="*/ 1293464 h 4705763"/>
                <a:gd name="connsiteX37" fmla="*/ 1096247 w 1825371"/>
                <a:gd name="connsiteY37" fmla="*/ 1270681 h 4705763"/>
                <a:gd name="connsiteX38" fmla="*/ 984400 w 1825371"/>
                <a:gd name="connsiteY38" fmla="*/ 1242374 h 4705763"/>
                <a:gd name="connsiteX39" fmla="*/ 977149 w 1825371"/>
                <a:gd name="connsiteY39" fmla="*/ 1225458 h 4705763"/>
                <a:gd name="connsiteX40" fmla="*/ 983019 w 1825371"/>
                <a:gd name="connsiteY40" fmla="*/ 1189902 h 4705763"/>
                <a:gd name="connsiteX41" fmla="*/ 1016158 w 1825371"/>
                <a:gd name="connsiteY41" fmla="*/ 1097041 h 4705763"/>
                <a:gd name="connsiteX42" fmla="*/ 1055513 w 1825371"/>
                <a:gd name="connsiteY42" fmla="*/ 1078055 h 4705763"/>
                <a:gd name="connsiteX43" fmla="*/ 1097628 w 1825371"/>
                <a:gd name="connsiteY43" fmla="*/ 1104290 h 4705763"/>
                <a:gd name="connsiteX44" fmla="*/ 1115579 w 1825371"/>
                <a:gd name="connsiteY44" fmla="*/ 1107743 h 4705763"/>
                <a:gd name="connsiteX45" fmla="*/ 1177026 w 1825371"/>
                <a:gd name="connsiteY45" fmla="*/ 1087375 h 4705763"/>
                <a:gd name="connsiteX46" fmla="*/ 1179787 w 1825371"/>
                <a:gd name="connsiteY46" fmla="*/ 1073913 h 4705763"/>
                <a:gd name="connsiteX47" fmla="*/ 1135255 w 1825371"/>
                <a:gd name="connsiteY47" fmla="*/ 1041117 h 4705763"/>
                <a:gd name="connsiteX48" fmla="*/ 939868 w 1825371"/>
                <a:gd name="connsiteY48" fmla="*/ 883702 h 4705763"/>
                <a:gd name="connsiteX49" fmla="*/ 549783 w 1825371"/>
                <a:gd name="connsiteY49" fmla="*/ 496379 h 4705763"/>
                <a:gd name="connsiteX50" fmla="*/ 40947 w 1825371"/>
                <a:gd name="connsiteY50" fmla="*/ 48990 h 4705763"/>
                <a:gd name="connsiteX51" fmla="*/ 5735 w 1825371"/>
                <a:gd name="connsiteY51" fmla="*/ 17231 h 4705763"/>
                <a:gd name="connsiteX52" fmla="*/ 902 w 1825371"/>
                <a:gd name="connsiteY52" fmla="*/ 4114 h 4705763"/>
                <a:gd name="connsiteX53" fmla="*/ 15747 w 1825371"/>
                <a:gd name="connsiteY53"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053441 w 1825371"/>
                <a:gd name="connsiteY33" fmla="*/ 2920082 h 4705763"/>
                <a:gd name="connsiteX34" fmla="*/ 1066213 w 1825371"/>
                <a:gd name="connsiteY34" fmla="*/ 2573839 h 4705763"/>
                <a:gd name="connsiteX35" fmla="*/ 1125245 w 1825371"/>
                <a:gd name="connsiteY35" fmla="*/ 1293464 h 4705763"/>
                <a:gd name="connsiteX36" fmla="*/ 1096247 w 1825371"/>
                <a:gd name="connsiteY36" fmla="*/ 1270681 h 4705763"/>
                <a:gd name="connsiteX37" fmla="*/ 984400 w 1825371"/>
                <a:gd name="connsiteY37" fmla="*/ 1242374 h 4705763"/>
                <a:gd name="connsiteX38" fmla="*/ 977149 w 1825371"/>
                <a:gd name="connsiteY38" fmla="*/ 1225458 h 4705763"/>
                <a:gd name="connsiteX39" fmla="*/ 983019 w 1825371"/>
                <a:gd name="connsiteY39" fmla="*/ 1189902 h 4705763"/>
                <a:gd name="connsiteX40" fmla="*/ 1016158 w 1825371"/>
                <a:gd name="connsiteY40" fmla="*/ 1097041 h 4705763"/>
                <a:gd name="connsiteX41" fmla="*/ 1055513 w 1825371"/>
                <a:gd name="connsiteY41" fmla="*/ 1078055 h 4705763"/>
                <a:gd name="connsiteX42" fmla="*/ 1097628 w 1825371"/>
                <a:gd name="connsiteY42" fmla="*/ 1104290 h 4705763"/>
                <a:gd name="connsiteX43" fmla="*/ 1115579 w 1825371"/>
                <a:gd name="connsiteY43" fmla="*/ 1107743 h 4705763"/>
                <a:gd name="connsiteX44" fmla="*/ 1177026 w 1825371"/>
                <a:gd name="connsiteY44" fmla="*/ 1087375 h 4705763"/>
                <a:gd name="connsiteX45" fmla="*/ 1179787 w 1825371"/>
                <a:gd name="connsiteY45" fmla="*/ 1073913 h 4705763"/>
                <a:gd name="connsiteX46" fmla="*/ 1135255 w 1825371"/>
                <a:gd name="connsiteY46" fmla="*/ 1041117 h 4705763"/>
                <a:gd name="connsiteX47" fmla="*/ 939868 w 1825371"/>
                <a:gd name="connsiteY47" fmla="*/ 883702 h 4705763"/>
                <a:gd name="connsiteX48" fmla="*/ 549783 w 1825371"/>
                <a:gd name="connsiteY48" fmla="*/ 496379 h 4705763"/>
                <a:gd name="connsiteX49" fmla="*/ 40947 w 1825371"/>
                <a:gd name="connsiteY49" fmla="*/ 48990 h 4705763"/>
                <a:gd name="connsiteX50" fmla="*/ 5735 w 1825371"/>
                <a:gd name="connsiteY50" fmla="*/ 17231 h 4705763"/>
                <a:gd name="connsiteX51" fmla="*/ 902 w 1825371"/>
                <a:gd name="connsiteY51" fmla="*/ 4114 h 4705763"/>
                <a:gd name="connsiteX52" fmla="*/ 15747 w 1825371"/>
                <a:gd name="connsiteY52"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053441 w 1825371"/>
                <a:gd name="connsiteY33" fmla="*/ 2920082 h 4705763"/>
                <a:gd name="connsiteX34" fmla="*/ 1125245 w 1825371"/>
                <a:gd name="connsiteY34" fmla="*/ 1293464 h 4705763"/>
                <a:gd name="connsiteX35" fmla="*/ 1096247 w 1825371"/>
                <a:gd name="connsiteY35" fmla="*/ 1270681 h 4705763"/>
                <a:gd name="connsiteX36" fmla="*/ 984400 w 1825371"/>
                <a:gd name="connsiteY36" fmla="*/ 1242374 h 4705763"/>
                <a:gd name="connsiteX37" fmla="*/ 977149 w 1825371"/>
                <a:gd name="connsiteY37" fmla="*/ 1225458 h 4705763"/>
                <a:gd name="connsiteX38" fmla="*/ 983019 w 1825371"/>
                <a:gd name="connsiteY38" fmla="*/ 1189902 h 4705763"/>
                <a:gd name="connsiteX39" fmla="*/ 1016158 w 1825371"/>
                <a:gd name="connsiteY39" fmla="*/ 1097041 h 4705763"/>
                <a:gd name="connsiteX40" fmla="*/ 1055513 w 1825371"/>
                <a:gd name="connsiteY40" fmla="*/ 1078055 h 4705763"/>
                <a:gd name="connsiteX41" fmla="*/ 1097628 w 1825371"/>
                <a:gd name="connsiteY41" fmla="*/ 1104290 h 4705763"/>
                <a:gd name="connsiteX42" fmla="*/ 1115579 w 1825371"/>
                <a:gd name="connsiteY42" fmla="*/ 1107743 h 4705763"/>
                <a:gd name="connsiteX43" fmla="*/ 1177026 w 1825371"/>
                <a:gd name="connsiteY43" fmla="*/ 1087375 h 4705763"/>
                <a:gd name="connsiteX44" fmla="*/ 1179787 w 1825371"/>
                <a:gd name="connsiteY44" fmla="*/ 1073913 h 4705763"/>
                <a:gd name="connsiteX45" fmla="*/ 1135255 w 1825371"/>
                <a:gd name="connsiteY45" fmla="*/ 1041117 h 4705763"/>
                <a:gd name="connsiteX46" fmla="*/ 939868 w 1825371"/>
                <a:gd name="connsiteY46" fmla="*/ 883702 h 4705763"/>
                <a:gd name="connsiteX47" fmla="*/ 549783 w 1825371"/>
                <a:gd name="connsiteY47" fmla="*/ 496379 h 4705763"/>
                <a:gd name="connsiteX48" fmla="*/ 40947 w 1825371"/>
                <a:gd name="connsiteY48" fmla="*/ 48990 h 4705763"/>
                <a:gd name="connsiteX49" fmla="*/ 5735 w 1825371"/>
                <a:gd name="connsiteY49" fmla="*/ 17231 h 4705763"/>
                <a:gd name="connsiteX50" fmla="*/ 902 w 1825371"/>
                <a:gd name="connsiteY50" fmla="*/ 4114 h 4705763"/>
                <a:gd name="connsiteX51" fmla="*/ 15747 w 1825371"/>
                <a:gd name="connsiteY51" fmla="*/ 1352 h 4705763"/>
                <a:gd name="connsiteX0" fmla="*/ 15747 w 1825371"/>
                <a:gd name="connsiteY0" fmla="*/ 1352 h 4705763"/>
                <a:gd name="connsiteX1" fmla="*/ 83062 w 1825371"/>
                <a:gd name="connsiteY1" fmla="*/ 34837 h 4705763"/>
                <a:gd name="connsiteX2" fmla="*/ 961270 w 1825371"/>
                <a:gd name="connsiteY2" fmla="*/ 755975 h 4705763"/>
                <a:gd name="connsiteX3" fmla="*/ 1239162 w 1825371"/>
                <a:gd name="connsiteY3" fmla="*/ 1001764 h 4705763"/>
                <a:gd name="connsiteX4" fmla="*/ 1276445 w 1825371"/>
                <a:gd name="connsiteY4" fmla="*/ 1025928 h 4705763"/>
                <a:gd name="connsiteX5" fmla="*/ 1316489 w 1825371"/>
                <a:gd name="connsiteY5" fmla="*/ 1009704 h 4705763"/>
                <a:gd name="connsiteX6" fmla="*/ 1345141 w 1825371"/>
                <a:gd name="connsiteY6" fmla="*/ 948602 h 4705763"/>
                <a:gd name="connsiteX7" fmla="*/ 1407624 w 1825371"/>
                <a:gd name="connsiteY7" fmla="*/ 869894 h 4705763"/>
                <a:gd name="connsiteX8" fmla="*/ 1749379 w 1825371"/>
                <a:gd name="connsiteY8" fmla="*/ 590967 h 4705763"/>
                <a:gd name="connsiteX9" fmla="*/ 1808066 w 1825371"/>
                <a:gd name="connsiteY9" fmla="*/ 545399 h 4705763"/>
                <a:gd name="connsiteX10" fmla="*/ 1825326 w 1825371"/>
                <a:gd name="connsiteY10" fmla="*/ 554375 h 4705763"/>
                <a:gd name="connsiteX11" fmla="*/ 1811172 w 1825371"/>
                <a:gd name="connsiteY11" fmla="*/ 590277 h 4705763"/>
                <a:gd name="connsiteX12" fmla="*/ 1721073 w 1825371"/>
                <a:gd name="connsiteY12" fmla="*/ 698326 h 4705763"/>
                <a:gd name="connsiteX13" fmla="*/ 1385877 w 1825371"/>
                <a:gd name="connsiteY13" fmla="*/ 1068389 h 4705763"/>
                <a:gd name="connsiteX14" fmla="*/ 1376211 w 1825371"/>
                <a:gd name="connsiteY14" fmla="*/ 1098421 h 4705763"/>
                <a:gd name="connsiteX15" fmla="*/ 1361366 w 1825371"/>
                <a:gd name="connsiteY15" fmla="*/ 1135359 h 4705763"/>
                <a:gd name="connsiteX16" fmla="*/ 1355153 w 1825371"/>
                <a:gd name="connsiteY16" fmla="*/ 1169879 h 4705763"/>
                <a:gd name="connsiteX17" fmla="*/ 1409696 w 1825371"/>
                <a:gd name="connsiteY17" fmla="*/ 1384253 h 4705763"/>
                <a:gd name="connsiteX18" fmla="*/ 1524994 w 1825371"/>
                <a:gd name="connsiteY18" fmla="*/ 1739817 h 4705763"/>
                <a:gd name="connsiteX19" fmla="*/ 1659971 w 1825371"/>
                <a:gd name="connsiteY19" fmla="*/ 2199288 h 4705763"/>
                <a:gd name="connsiteX20" fmla="*/ 1782864 w 1825371"/>
                <a:gd name="connsiteY20" fmla="*/ 2697077 h 4705763"/>
                <a:gd name="connsiteX21" fmla="*/ 1794257 w 1825371"/>
                <a:gd name="connsiteY21" fmla="*/ 2767845 h 4705763"/>
                <a:gd name="connsiteX22" fmla="*/ 1791840 w 1825371"/>
                <a:gd name="connsiteY22" fmla="*/ 2778202 h 4705763"/>
                <a:gd name="connsiteX23" fmla="*/ 1784245 w 1825371"/>
                <a:gd name="connsiteY23" fmla="*/ 2770607 h 4705763"/>
                <a:gd name="connsiteX24" fmla="*/ 1746617 w 1825371"/>
                <a:gd name="connsiteY24" fmla="*/ 2660831 h 4705763"/>
                <a:gd name="connsiteX25" fmla="*/ 1513602 w 1825371"/>
                <a:gd name="connsiteY25" fmla="*/ 1875484 h 4705763"/>
                <a:gd name="connsiteX26" fmla="*/ 1297158 w 1825371"/>
                <a:gd name="connsiteY26" fmla="*/ 1267919 h 4705763"/>
                <a:gd name="connsiteX27" fmla="*/ 1275064 w 1825371"/>
                <a:gd name="connsiteY27" fmla="*/ 1217173 h 4705763"/>
                <a:gd name="connsiteX28" fmla="*/ 1248483 w 1825371"/>
                <a:gd name="connsiteY28" fmla="*/ 1193353 h 4705763"/>
                <a:gd name="connsiteX29" fmla="*/ 1232949 w 1825371"/>
                <a:gd name="connsiteY29" fmla="*/ 1222351 h 4705763"/>
                <a:gd name="connsiteX30" fmla="*/ 1230877 w 1825371"/>
                <a:gd name="connsiteY30" fmla="*/ 1283108 h 4705763"/>
                <a:gd name="connsiteX31" fmla="*/ 1297493 w 1825371"/>
                <a:gd name="connsiteY31" fmla="*/ 4685667 h 4705763"/>
                <a:gd name="connsiteX32" fmla="*/ 938419 w 1825371"/>
                <a:gd name="connsiteY32" fmla="*/ 4705763 h 4705763"/>
                <a:gd name="connsiteX33" fmla="*/ 1125245 w 1825371"/>
                <a:gd name="connsiteY33" fmla="*/ 1293464 h 4705763"/>
                <a:gd name="connsiteX34" fmla="*/ 1096247 w 1825371"/>
                <a:gd name="connsiteY34" fmla="*/ 1270681 h 4705763"/>
                <a:gd name="connsiteX35" fmla="*/ 984400 w 1825371"/>
                <a:gd name="connsiteY35" fmla="*/ 1242374 h 4705763"/>
                <a:gd name="connsiteX36" fmla="*/ 977149 w 1825371"/>
                <a:gd name="connsiteY36" fmla="*/ 1225458 h 4705763"/>
                <a:gd name="connsiteX37" fmla="*/ 983019 w 1825371"/>
                <a:gd name="connsiteY37" fmla="*/ 1189902 h 4705763"/>
                <a:gd name="connsiteX38" fmla="*/ 1016158 w 1825371"/>
                <a:gd name="connsiteY38" fmla="*/ 1097041 h 4705763"/>
                <a:gd name="connsiteX39" fmla="*/ 1055513 w 1825371"/>
                <a:gd name="connsiteY39" fmla="*/ 1078055 h 4705763"/>
                <a:gd name="connsiteX40" fmla="*/ 1097628 w 1825371"/>
                <a:gd name="connsiteY40" fmla="*/ 1104290 h 4705763"/>
                <a:gd name="connsiteX41" fmla="*/ 1115579 w 1825371"/>
                <a:gd name="connsiteY41" fmla="*/ 1107743 h 4705763"/>
                <a:gd name="connsiteX42" fmla="*/ 1177026 w 1825371"/>
                <a:gd name="connsiteY42" fmla="*/ 1087375 h 4705763"/>
                <a:gd name="connsiteX43" fmla="*/ 1179787 w 1825371"/>
                <a:gd name="connsiteY43" fmla="*/ 1073913 h 4705763"/>
                <a:gd name="connsiteX44" fmla="*/ 1135255 w 1825371"/>
                <a:gd name="connsiteY44" fmla="*/ 1041117 h 4705763"/>
                <a:gd name="connsiteX45" fmla="*/ 939868 w 1825371"/>
                <a:gd name="connsiteY45" fmla="*/ 883702 h 4705763"/>
                <a:gd name="connsiteX46" fmla="*/ 549783 w 1825371"/>
                <a:gd name="connsiteY46" fmla="*/ 496379 h 4705763"/>
                <a:gd name="connsiteX47" fmla="*/ 40947 w 1825371"/>
                <a:gd name="connsiteY47" fmla="*/ 48990 h 4705763"/>
                <a:gd name="connsiteX48" fmla="*/ 5735 w 1825371"/>
                <a:gd name="connsiteY48" fmla="*/ 17231 h 4705763"/>
                <a:gd name="connsiteX49" fmla="*/ 902 w 1825371"/>
                <a:gd name="connsiteY49" fmla="*/ 4114 h 4705763"/>
                <a:gd name="connsiteX50" fmla="*/ 15747 w 1825371"/>
                <a:gd name="connsiteY50" fmla="*/ 1352 h 4705763"/>
                <a:gd name="connsiteX0" fmla="*/ 15747 w 1825371"/>
                <a:gd name="connsiteY0" fmla="*/ 1352 h 4685667"/>
                <a:gd name="connsiteX1" fmla="*/ 83062 w 1825371"/>
                <a:gd name="connsiteY1" fmla="*/ 34837 h 4685667"/>
                <a:gd name="connsiteX2" fmla="*/ 961270 w 1825371"/>
                <a:gd name="connsiteY2" fmla="*/ 755975 h 4685667"/>
                <a:gd name="connsiteX3" fmla="*/ 1239162 w 1825371"/>
                <a:gd name="connsiteY3" fmla="*/ 1001764 h 4685667"/>
                <a:gd name="connsiteX4" fmla="*/ 1276445 w 1825371"/>
                <a:gd name="connsiteY4" fmla="*/ 1025928 h 4685667"/>
                <a:gd name="connsiteX5" fmla="*/ 1316489 w 1825371"/>
                <a:gd name="connsiteY5" fmla="*/ 1009704 h 4685667"/>
                <a:gd name="connsiteX6" fmla="*/ 1345141 w 1825371"/>
                <a:gd name="connsiteY6" fmla="*/ 948602 h 4685667"/>
                <a:gd name="connsiteX7" fmla="*/ 1407624 w 1825371"/>
                <a:gd name="connsiteY7" fmla="*/ 869894 h 4685667"/>
                <a:gd name="connsiteX8" fmla="*/ 1749379 w 1825371"/>
                <a:gd name="connsiteY8" fmla="*/ 590967 h 4685667"/>
                <a:gd name="connsiteX9" fmla="*/ 1808066 w 1825371"/>
                <a:gd name="connsiteY9" fmla="*/ 545399 h 4685667"/>
                <a:gd name="connsiteX10" fmla="*/ 1825326 w 1825371"/>
                <a:gd name="connsiteY10" fmla="*/ 554375 h 4685667"/>
                <a:gd name="connsiteX11" fmla="*/ 1811172 w 1825371"/>
                <a:gd name="connsiteY11" fmla="*/ 590277 h 4685667"/>
                <a:gd name="connsiteX12" fmla="*/ 1721073 w 1825371"/>
                <a:gd name="connsiteY12" fmla="*/ 698326 h 4685667"/>
                <a:gd name="connsiteX13" fmla="*/ 1385877 w 1825371"/>
                <a:gd name="connsiteY13" fmla="*/ 1068389 h 4685667"/>
                <a:gd name="connsiteX14" fmla="*/ 1376211 w 1825371"/>
                <a:gd name="connsiteY14" fmla="*/ 1098421 h 4685667"/>
                <a:gd name="connsiteX15" fmla="*/ 1361366 w 1825371"/>
                <a:gd name="connsiteY15" fmla="*/ 1135359 h 4685667"/>
                <a:gd name="connsiteX16" fmla="*/ 1355153 w 1825371"/>
                <a:gd name="connsiteY16" fmla="*/ 1169879 h 4685667"/>
                <a:gd name="connsiteX17" fmla="*/ 1409696 w 1825371"/>
                <a:gd name="connsiteY17" fmla="*/ 1384253 h 4685667"/>
                <a:gd name="connsiteX18" fmla="*/ 1524994 w 1825371"/>
                <a:gd name="connsiteY18" fmla="*/ 1739817 h 4685667"/>
                <a:gd name="connsiteX19" fmla="*/ 1659971 w 1825371"/>
                <a:gd name="connsiteY19" fmla="*/ 2199288 h 4685667"/>
                <a:gd name="connsiteX20" fmla="*/ 1782864 w 1825371"/>
                <a:gd name="connsiteY20" fmla="*/ 2697077 h 4685667"/>
                <a:gd name="connsiteX21" fmla="*/ 1794257 w 1825371"/>
                <a:gd name="connsiteY21" fmla="*/ 2767845 h 4685667"/>
                <a:gd name="connsiteX22" fmla="*/ 1791840 w 1825371"/>
                <a:gd name="connsiteY22" fmla="*/ 2778202 h 4685667"/>
                <a:gd name="connsiteX23" fmla="*/ 1784245 w 1825371"/>
                <a:gd name="connsiteY23" fmla="*/ 2770607 h 4685667"/>
                <a:gd name="connsiteX24" fmla="*/ 1746617 w 1825371"/>
                <a:gd name="connsiteY24" fmla="*/ 2660831 h 4685667"/>
                <a:gd name="connsiteX25" fmla="*/ 1513602 w 1825371"/>
                <a:gd name="connsiteY25" fmla="*/ 1875484 h 4685667"/>
                <a:gd name="connsiteX26" fmla="*/ 1297158 w 1825371"/>
                <a:gd name="connsiteY26" fmla="*/ 1267919 h 4685667"/>
                <a:gd name="connsiteX27" fmla="*/ 1275064 w 1825371"/>
                <a:gd name="connsiteY27" fmla="*/ 1217173 h 4685667"/>
                <a:gd name="connsiteX28" fmla="*/ 1248483 w 1825371"/>
                <a:gd name="connsiteY28" fmla="*/ 1193353 h 4685667"/>
                <a:gd name="connsiteX29" fmla="*/ 1232949 w 1825371"/>
                <a:gd name="connsiteY29" fmla="*/ 1222351 h 4685667"/>
                <a:gd name="connsiteX30" fmla="*/ 1230877 w 1825371"/>
                <a:gd name="connsiteY30" fmla="*/ 1283108 h 4685667"/>
                <a:gd name="connsiteX31" fmla="*/ 1297493 w 1825371"/>
                <a:gd name="connsiteY31" fmla="*/ 4685667 h 4685667"/>
                <a:gd name="connsiteX32" fmla="*/ 978613 w 1825371"/>
                <a:gd name="connsiteY32" fmla="*/ 4685667 h 4685667"/>
                <a:gd name="connsiteX33" fmla="*/ 1125245 w 1825371"/>
                <a:gd name="connsiteY33" fmla="*/ 1293464 h 4685667"/>
                <a:gd name="connsiteX34" fmla="*/ 1096247 w 1825371"/>
                <a:gd name="connsiteY34" fmla="*/ 1270681 h 4685667"/>
                <a:gd name="connsiteX35" fmla="*/ 984400 w 1825371"/>
                <a:gd name="connsiteY35" fmla="*/ 1242374 h 4685667"/>
                <a:gd name="connsiteX36" fmla="*/ 977149 w 1825371"/>
                <a:gd name="connsiteY36" fmla="*/ 1225458 h 4685667"/>
                <a:gd name="connsiteX37" fmla="*/ 983019 w 1825371"/>
                <a:gd name="connsiteY37" fmla="*/ 1189902 h 4685667"/>
                <a:gd name="connsiteX38" fmla="*/ 1016158 w 1825371"/>
                <a:gd name="connsiteY38" fmla="*/ 1097041 h 4685667"/>
                <a:gd name="connsiteX39" fmla="*/ 1055513 w 1825371"/>
                <a:gd name="connsiteY39" fmla="*/ 1078055 h 4685667"/>
                <a:gd name="connsiteX40" fmla="*/ 1097628 w 1825371"/>
                <a:gd name="connsiteY40" fmla="*/ 1104290 h 4685667"/>
                <a:gd name="connsiteX41" fmla="*/ 1115579 w 1825371"/>
                <a:gd name="connsiteY41" fmla="*/ 1107743 h 4685667"/>
                <a:gd name="connsiteX42" fmla="*/ 1177026 w 1825371"/>
                <a:gd name="connsiteY42" fmla="*/ 1087375 h 4685667"/>
                <a:gd name="connsiteX43" fmla="*/ 1179787 w 1825371"/>
                <a:gd name="connsiteY43" fmla="*/ 1073913 h 4685667"/>
                <a:gd name="connsiteX44" fmla="*/ 1135255 w 1825371"/>
                <a:gd name="connsiteY44" fmla="*/ 1041117 h 4685667"/>
                <a:gd name="connsiteX45" fmla="*/ 939868 w 1825371"/>
                <a:gd name="connsiteY45" fmla="*/ 883702 h 4685667"/>
                <a:gd name="connsiteX46" fmla="*/ 549783 w 1825371"/>
                <a:gd name="connsiteY46" fmla="*/ 496379 h 4685667"/>
                <a:gd name="connsiteX47" fmla="*/ 40947 w 1825371"/>
                <a:gd name="connsiteY47" fmla="*/ 48990 h 4685667"/>
                <a:gd name="connsiteX48" fmla="*/ 5735 w 1825371"/>
                <a:gd name="connsiteY48" fmla="*/ 17231 h 4685667"/>
                <a:gd name="connsiteX49" fmla="*/ 902 w 1825371"/>
                <a:gd name="connsiteY49" fmla="*/ 4114 h 4685667"/>
                <a:gd name="connsiteX50" fmla="*/ 15747 w 1825371"/>
                <a:gd name="connsiteY50" fmla="*/ 1352 h 4685667"/>
                <a:gd name="connsiteX0" fmla="*/ 15747 w 1825371"/>
                <a:gd name="connsiteY0" fmla="*/ 1352 h 4685667"/>
                <a:gd name="connsiteX1" fmla="*/ 83062 w 1825371"/>
                <a:gd name="connsiteY1" fmla="*/ 34837 h 4685667"/>
                <a:gd name="connsiteX2" fmla="*/ 961270 w 1825371"/>
                <a:gd name="connsiteY2" fmla="*/ 755975 h 4685667"/>
                <a:gd name="connsiteX3" fmla="*/ 1239162 w 1825371"/>
                <a:gd name="connsiteY3" fmla="*/ 1001764 h 4685667"/>
                <a:gd name="connsiteX4" fmla="*/ 1276445 w 1825371"/>
                <a:gd name="connsiteY4" fmla="*/ 1025928 h 4685667"/>
                <a:gd name="connsiteX5" fmla="*/ 1316489 w 1825371"/>
                <a:gd name="connsiteY5" fmla="*/ 1009704 h 4685667"/>
                <a:gd name="connsiteX6" fmla="*/ 1345141 w 1825371"/>
                <a:gd name="connsiteY6" fmla="*/ 948602 h 4685667"/>
                <a:gd name="connsiteX7" fmla="*/ 1407624 w 1825371"/>
                <a:gd name="connsiteY7" fmla="*/ 869894 h 4685667"/>
                <a:gd name="connsiteX8" fmla="*/ 1749379 w 1825371"/>
                <a:gd name="connsiteY8" fmla="*/ 590967 h 4685667"/>
                <a:gd name="connsiteX9" fmla="*/ 1808066 w 1825371"/>
                <a:gd name="connsiteY9" fmla="*/ 545399 h 4685667"/>
                <a:gd name="connsiteX10" fmla="*/ 1825326 w 1825371"/>
                <a:gd name="connsiteY10" fmla="*/ 554375 h 4685667"/>
                <a:gd name="connsiteX11" fmla="*/ 1811172 w 1825371"/>
                <a:gd name="connsiteY11" fmla="*/ 590277 h 4685667"/>
                <a:gd name="connsiteX12" fmla="*/ 1721073 w 1825371"/>
                <a:gd name="connsiteY12" fmla="*/ 698326 h 4685667"/>
                <a:gd name="connsiteX13" fmla="*/ 1385877 w 1825371"/>
                <a:gd name="connsiteY13" fmla="*/ 1068389 h 4685667"/>
                <a:gd name="connsiteX14" fmla="*/ 1376211 w 1825371"/>
                <a:gd name="connsiteY14" fmla="*/ 1098421 h 4685667"/>
                <a:gd name="connsiteX15" fmla="*/ 1361366 w 1825371"/>
                <a:gd name="connsiteY15" fmla="*/ 1135359 h 4685667"/>
                <a:gd name="connsiteX16" fmla="*/ 1355153 w 1825371"/>
                <a:gd name="connsiteY16" fmla="*/ 1169879 h 4685667"/>
                <a:gd name="connsiteX17" fmla="*/ 1409696 w 1825371"/>
                <a:gd name="connsiteY17" fmla="*/ 1384253 h 4685667"/>
                <a:gd name="connsiteX18" fmla="*/ 1524994 w 1825371"/>
                <a:gd name="connsiteY18" fmla="*/ 1739817 h 4685667"/>
                <a:gd name="connsiteX19" fmla="*/ 1659971 w 1825371"/>
                <a:gd name="connsiteY19" fmla="*/ 2199288 h 4685667"/>
                <a:gd name="connsiteX20" fmla="*/ 1782864 w 1825371"/>
                <a:gd name="connsiteY20" fmla="*/ 2697077 h 4685667"/>
                <a:gd name="connsiteX21" fmla="*/ 1794257 w 1825371"/>
                <a:gd name="connsiteY21" fmla="*/ 2767845 h 4685667"/>
                <a:gd name="connsiteX22" fmla="*/ 1791840 w 1825371"/>
                <a:gd name="connsiteY22" fmla="*/ 2778202 h 4685667"/>
                <a:gd name="connsiteX23" fmla="*/ 1784245 w 1825371"/>
                <a:gd name="connsiteY23" fmla="*/ 2770607 h 4685667"/>
                <a:gd name="connsiteX24" fmla="*/ 1746617 w 1825371"/>
                <a:gd name="connsiteY24" fmla="*/ 2660831 h 4685667"/>
                <a:gd name="connsiteX25" fmla="*/ 1513602 w 1825371"/>
                <a:gd name="connsiteY25" fmla="*/ 1875484 h 4685667"/>
                <a:gd name="connsiteX26" fmla="*/ 1297158 w 1825371"/>
                <a:gd name="connsiteY26" fmla="*/ 1267919 h 4685667"/>
                <a:gd name="connsiteX27" fmla="*/ 1275064 w 1825371"/>
                <a:gd name="connsiteY27" fmla="*/ 1217173 h 4685667"/>
                <a:gd name="connsiteX28" fmla="*/ 1248483 w 1825371"/>
                <a:gd name="connsiteY28" fmla="*/ 1193353 h 4685667"/>
                <a:gd name="connsiteX29" fmla="*/ 1232949 w 1825371"/>
                <a:gd name="connsiteY29" fmla="*/ 1222351 h 4685667"/>
                <a:gd name="connsiteX30" fmla="*/ 1230877 w 1825371"/>
                <a:gd name="connsiteY30" fmla="*/ 1283108 h 4685667"/>
                <a:gd name="connsiteX31" fmla="*/ 1217106 w 1825371"/>
                <a:gd name="connsiteY31" fmla="*/ 4685667 h 4685667"/>
                <a:gd name="connsiteX32" fmla="*/ 978613 w 1825371"/>
                <a:gd name="connsiteY32" fmla="*/ 4685667 h 4685667"/>
                <a:gd name="connsiteX33" fmla="*/ 1125245 w 1825371"/>
                <a:gd name="connsiteY33" fmla="*/ 1293464 h 4685667"/>
                <a:gd name="connsiteX34" fmla="*/ 1096247 w 1825371"/>
                <a:gd name="connsiteY34" fmla="*/ 1270681 h 4685667"/>
                <a:gd name="connsiteX35" fmla="*/ 984400 w 1825371"/>
                <a:gd name="connsiteY35" fmla="*/ 1242374 h 4685667"/>
                <a:gd name="connsiteX36" fmla="*/ 977149 w 1825371"/>
                <a:gd name="connsiteY36" fmla="*/ 1225458 h 4685667"/>
                <a:gd name="connsiteX37" fmla="*/ 983019 w 1825371"/>
                <a:gd name="connsiteY37" fmla="*/ 1189902 h 4685667"/>
                <a:gd name="connsiteX38" fmla="*/ 1016158 w 1825371"/>
                <a:gd name="connsiteY38" fmla="*/ 1097041 h 4685667"/>
                <a:gd name="connsiteX39" fmla="*/ 1055513 w 1825371"/>
                <a:gd name="connsiteY39" fmla="*/ 1078055 h 4685667"/>
                <a:gd name="connsiteX40" fmla="*/ 1097628 w 1825371"/>
                <a:gd name="connsiteY40" fmla="*/ 1104290 h 4685667"/>
                <a:gd name="connsiteX41" fmla="*/ 1115579 w 1825371"/>
                <a:gd name="connsiteY41" fmla="*/ 1107743 h 4685667"/>
                <a:gd name="connsiteX42" fmla="*/ 1177026 w 1825371"/>
                <a:gd name="connsiteY42" fmla="*/ 1087375 h 4685667"/>
                <a:gd name="connsiteX43" fmla="*/ 1179787 w 1825371"/>
                <a:gd name="connsiteY43" fmla="*/ 1073913 h 4685667"/>
                <a:gd name="connsiteX44" fmla="*/ 1135255 w 1825371"/>
                <a:gd name="connsiteY44" fmla="*/ 1041117 h 4685667"/>
                <a:gd name="connsiteX45" fmla="*/ 939868 w 1825371"/>
                <a:gd name="connsiteY45" fmla="*/ 883702 h 4685667"/>
                <a:gd name="connsiteX46" fmla="*/ 549783 w 1825371"/>
                <a:gd name="connsiteY46" fmla="*/ 496379 h 4685667"/>
                <a:gd name="connsiteX47" fmla="*/ 40947 w 1825371"/>
                <a:gd name="connsiteY47" fmla="*/ 48990 h 4685667"/>
                <a:gd name="connsiteX48" fmla="*/ 5735 w 1825371"/>
                <a:gd name="connsiteY48" fmla="*/ 17231 h 4685667"/>
                <a:gd name="connsiteX49" fmla="*/ 902 w 1825371"/>
                <a:gd name="connsiteY49" fmla="*/ 4114 h 4685667"/>
                <a:gd name="connsiteX50" fmla="*/ 15747 w 1825371"/>
                <a:gd name="connsiteY50" fmla="*/ 1352 h 4685667"/>
                <a:gd name="connsiteX0" fmla="*/ 15747 w 1825371"/>
                <a:gd name="connsiteY0" fmla="*/ 1352 h 4705764"/>
                <a:gd name="connsiteX1" fmla="*/ 83062 w 1825371"/>
                <a:gd name="connsiteY1" fmla="*/ 34837 h 4705764"/>
                <a:gd name="connsiteX2" fmla="*/ 961270 w 1825371"/>
                <a:gd name="connsiteY2" fmla="*/ 755975 h 4705764"/>
                <a:gd name="connsiteX3" fmla="*/ 1239162 w 1825371"/>
                <a:gd name="connsiteY3" fmla="*/ 1001764 h 4705764"/>
                <a:gd name="connsiteX4" fmla="*/ 1276445 w 1825371"/>
                <a:gd name="connsiteY4" fmla="*/ 1025928 h 4705764"/>
                <a:gd name="connsiteX5" fmla="*/ 1316489 w 1825371"/>
                <a:gd name="connsiteY5" fmla="*/ 1009704 h 4705764"/>
                <a:gd name="connsiteX6" fmla="*/ 1345141 w 1825371"/>
                <a:gd name="connsiteY6" fmla="*/ 948602 h 4705764"/>
                <a:gd name="connsiteX7" fmla="*/ 1407624 w 1825371"/>
                <a:gd name="connsiteY7" fmla="*/ 869894 h 4705764"/>
                <a:gd name="connsiteX8" fmla="*/ 1749379 w 1825371"/>
                <a:gd name="connsiteY8" fmla="*/ 590967 h 4705764"/>
                <a:gd name="connsiteX9" fmla="*/ 1808066 w 1825371"/>
                <a:gd name="connsiteY9" fmla="*/ 545399 h 4705764"/>
                <a:gd name="connsiteX10" fmla="*/ 1825326 w 1825371"/>
                <a:gd name="connsiteY10" fmla="*/ 554375 h 4705764"/>
                <a:gd name="connsiteX11" fmla="*/ 1811172 w 1825371"/>
                <a:gd name="connsiteY11" fmla="*/ 590277 h 4705764"/>
                <a:gd name="connsiteX12" fmla="*/ 1721073 w 1825371"/>
                <a:gd name="connsiteY12" fmla="*/ 698326 h 4705764"/>
                <a:gd name="connsiteX13" fmla="*/ 1385877 w 1825371"/>
                <a:gd name="connsiteY13" fmla="*/ 1068389 h 4705764"/>
                <a:gd name="connsiteX14" fmla="*/ 1376211 w 1825371"/>
                <a:gd name="connsiteY14" fmla="*/ 1098421 h 4705764"/>
                <a:gd name="connsiteX15" fmla="*/ 1361366 w 1825371"/>
                <a:gd name="connsiteY15" fmla="*/ 1135359 h 4705764"/>
                <a:gd name="connsiteX16" fmla="*/ 1355153 w 1825371"/>
                <a:gd name="connsiteY16" fmla="*/ 1169879 h 4705764"/>
                <a:gd name="connsiteX17" fmla="*/ 1409696 w 1825371"/>
                <a:gd name="connsiteY17" fmla="*/ 1384253 h 4705764"/>
                <a:gd name="connsiteX18" fmla="*/ 1524994 w 1825371"/>
                <a:gd name="connsiteY18" fmla="*/ 1739817 h 4705764"/>
                <a:gd name="connsiteX19" fmla="*/ 1659971 w 1825371"/>
                <a:gd name="connsiteY19" fmla="*/ 2199288 h 4705764"/>
                <a:gd name="connsiteX20" fmla="*/ 1782864 w 1825371"/>
                <a:gd name="connsiteY20" fmla="*/ 2697077 h 4705764"/>
                <a:gd name="connsiteX21" fmla="*/ 1794257 w 1825371"/>
                <a:gd name="connsiteY21" fmla="*/ 2767845 h 4705764"/>
                <a:gd name="connsiteX22" fmla="*/ 1791840 w 1825371"/>
                <a:gd name="connsiteY22" fmla="*/ 2778202 h 4705764"/>
                <a:gd name="connsiteX23" fmla="*/ 1784245 w 1825371"/>
                <a:gd name="connsiteY23" fmla="*/ 2770607 h 4705764"/>
                <a:gd name="connsiteX24" fmla="*/ 1746617 w 1825371"/>
                <a:gd name="connsiteY24" fmla="*/ 2660831 h 4705764"/>
                <a:gd name="connsiteX25" fmla="*/ 1513602 w 1825371"/>
                <a:gd name="connsiteY25" fmla="*/ 1875484 h 4705764"/>
                <a:gd name="connsiteX26" fmla="*/ 1297158 w 1825371"/>
                <a:gd name="connsiteY26" fmla="*/ 1267919 h 4705764"/>
                <a:gd name="connsiteX27" fmla="*/ 1275064 w 1825371"/>
                <a:gd name="connsiteY27" fmla="*/ 1217173 h 4705764"/>
                <a:gd name="connsiteX28" fmla="*/ 1248483 w 1825371"/>
                <a:gd name="connsiteY28" fmla="*/ 1193353 h 4705764"/>
                <a:gd name="connsiteX29" fmla="*/ 1232949 w 1825371"/>
                <a:gd name="connsiteY29" fmla="*/ 1222351 h 4705764"/>
                <a:gd name="connsiteX30" fmla="*/ 1230877 w 1825371"/>
                <a:gd name="connsiteY30" fmla="*/ 1283108 h 4705764"/>
                <a:gd name="connsiteX31" fmla="*/ 1227154 w 1825371"/>
                <a:gd name="connsiteY31" fmla="*/ 4705764 h 4705764"/>
                <a:gd name="connsiteX32" fmla="*/ 978613 w 1825371"/>
                <a:gd name="connsiteY32" fmla="*/ 4685667 h 4705764"/>
                <a:gd name="connsiteX33" fmla="*/ 1125245 w 1825371"/>
                <a:gd name="connsiteY33" fmla="*/ 1293464 h 4705764"/>
                <a:gd name="connsiteX34" fmla="*/ 1096247 w 1825371"/>
                <a:gd name="connsiteY34" fmla="*/ 1270681 h 4705764"/>
                <a:gd name="connsiteX35" fmla="*/ 984400 w 1825371"/>
                <a:gd name="connsiteY35" fmla="*/ 1242374 h 4705764"/>
                <a:gd name="connsiteX36" fmla="*/ 977149 w 1825371"/>
                <a:gd name="connsiteY36" fmla="*/ 1225458 h 4705764"/>
                <a:gd name="connsiteX37" fmla="*/ 983019 w 1825371"/>
                <a:gd name="connsiteY37" fmla="*/ 1189902 h 4705764"/>
                <a:gd name="connsiteX38" fmla="*/ 1016158 w 1825371"/>
                <a:gd name="connsiteY38" fmla="*/ 1097041 h 4705764"/>
                <a:gd name="connsiteX39" fmla="*/ 1055513 w 1825371"/>
                <a:gd name="connsiteY39" fmla="*/ 1078055 h 4705764"/>
                <a:gd name="connsiteX40" fmla="*/ 1097628 w 1825371"/>
                <a:gd name="connsiteY40" fmla="*/ 1104290 h 4705764"/>
                <a:gd name="connsiteX41" fmla="*/ 1115579 w 1825371"/>
                <a:gd name="connsiteY41" fmla="*/ 1107743 h 4705764"/>
                <a:gd name="connsiteX42" fmla="*/ 1177026 w 1825371"/>
                <a:gd name="connsiteY42" fmla="*/ 1087375 h 4705764"/>
                <a:gd name="connsiteX43" fmla="*/ 1179787 w 1825371"/>
                <a:gd name="connsiteY43" fmla="*/ 1073913 h 4705764"/>
                <a:gd name="connsiteX44" fmla="*/ 1135255 w 1825371"/>
                <a:gd name="connsiteY44" fmla="*/ 1041117 h 4705764"/>
                <a:gd name="connsiteX45" fmla="*/ 939868 w 1825371"/>
                <a:gd name="connsiteY45" fmla="*/ 883702 h 4705764"/>
                <a:gd name="connsiteX46" fmla="*/ 549783 w 1825371"/>
                <a:gd name="connsiteY46" fmla="*/ 496379 h 4705764"/>
                <a:gd name="connsiteX47" fmla="*/ 40947 w 1825371"/>
                <a:gd name="connsiteY47" fmla="*/ 48990 h 4705764"/>
                <a:gd name="connsiteX48" fmla="*/ 5735 w 1825371"/>
                <a:gd name="connsiteY48" fmla="*/ 17231 h 4705764"/>
                <a:gd name="connsiteX49" fmla="*/ 902 w 1825371"/>
                <a:gd name="connsiteY49" fmla="*/ 4114 h 4705764"/>
                <a:gd name="connsiteX50" fmla="*/ 15747 w 1825371"/>
                <a:gd name="connsiteY50" fmla="*/ 1352 h 4705764"/>
                <a:gd name="connsiteX0" fmla="*/ 15747 w 1825371"/>
                <a:gd name="connsiteY0" fmla="*/ 1352 h 4705764"/>
                <a:gd name="connsiteX1" fmla="*/ 83062 w 1825371"/>
                <a:gd name="connsiteY1" fmla="*/ 34837 h 4705764"/>
                <a:gd name="connsiteX2" fmla="*/ 961270 w 1825371"/>
                <a:gd name="connsiteY2" fmla="*/ 755975 h 4705764"/>
                <a:gd name="connsiteX3" fmla="*/ 1239162 w 1825371"/>
                <a:gd name="connsiteY3" fmla="*/ 1001764 h 4705764"/>
                <a:gd name="connsiteX4" fmla="*/ 1276445 w 1825371"/>
                <a:gd name="connsiteY4" fmla="*/ 1025928 h 4705764"/>
                <a:gd name="connsiteX5" fmla="*/ 1316489 w 1825371"/>
                <a:gd name="connsiteY5" fmla="*/ 1009704 h 4705764"/>
                <a:gd name="connsiteX6" fmla="*/ 1345141 w 1825371"/>
                <a:gd name="connsiteY6" fmla="*/ 948602 h 4705764"/>
                <a:gd name="connsiteX7" fmla="*/ 1407624 w 1825371"/>
                <a:gd name="connsiteY7" fmla="*/ 869894 h 4705764"/>
                <a:gd name="connsiteX8" fmla="*/ 1749379 w 1825371"/>
                <a:gd name="connsiteY8" fmla="*/ 590967 h 4705764"/>
                <a:gd name="connsiteX9" fmla="*/ 1808066 w 1825371"/>
                <a:gd name="connsiteY9" fmla="*/ 545399 h 4705764"/>
                <a:gd name="connsiteX10" fmla="*/ 1825326 w 1825371"/>
                <a:gd name="connsiteY10" fmla="*/ 554375 h 4705764"/>
                <a:gd name="connsiteX11" fmla="*/ 1811172 w 1825371"/>
                <a:gd name="connsiteY11" fmla="*/ 590277 h 4705764"/>
                <a:gd name="connsiteX12" fmla="*/ 1721073 w 1825371"/>
                <a:gd name="connsiteY12" fmla="*/ 698326 h 4705764"/>
                <a:gd name="connsiteX13" fmla="*/ 1385877 w 1825371"/>
                <a:gd name="connsiteY13" fmla="*/ 1068389 h 4705764"/>
                <a:gd name="connsiteX14" fmla="*/ 1376211 w 1825371"/>
                <a:gd name="connsiteY14" fmla="*/ 1098421 h 4705764"/>
                <a:gd name="connsiteX15" fmla="*/ 1361366 w 1825371"/>
                <a:gd name="connsiteY15" fmla="*/ 1135359 h 4705764"/>
                <a:gd name="connsiteX16" fmla="*/ 1355153 w 1825371"/>
                <a:gd name="connsiteY16" fmla="*/ 1169879 h 4705764"/>
                <a:gd name="connsiteX17" fmla="*/ 1409696 w 1825371"/>
                <a:gd name="connsiteY17" fmla="*/ 1384253 h 4705764"/>
                <a:gd name="connsiteX18" fmla="*/ 1524994 w 1825371"/>
                <a:gd name="connsiteY18" fmla="*/ 1739817 h 4705764"/>
                <a:gd name="connsiteX19" fmla="*/ 1659971 w 1825371"/>
                <a:gd name="connsiteY19" fmla="*/ 2199288 h 4705764"/>
                <a:gd name="connsiteX20" fmla="*/ 1782864 w 1825371"/>
                <a:gd name="connsiteY20" fmla="*/ 2697077 h 4705764"/>
                <a:gd name="connsiteX21" fmla="*/ 1794257 w 1825371"/>
                <a:gd name="connsiteY21" fmla="*/ 2767845 h 4705764"/>
                <a:gd name="connsiteX22" fmla="*/ 1791840 w 1825371"/>
                <a:gd name="connsiteY22" fmla="*/ 2778202 h 4705764"/>
                <a:gd name="connsiteX23" fmla="*/ 1784245 w 1825371"/>
                <a:gd name="connsiteY23" fmla="*/ 2770607 h 4705764"/>
                <a:gd name="connsiteX24" fmla="*/ 1746617 w 1825371"/>
                <a:gd name="connsiteY24" fmla="*/ 2660831 h 4705764"/>
                <a:gd name="connsiteX25" fmla="*/ 1513602 w 1825371"/>
                <a:gd name="connsiteY25" fmla="*/ 1875484 h 4705764"/>
                <a:gd name="connsiteX26" fmla="*/ 1297158 w 1825371"/>
                <a:gd name="connsiteY26" fmla="*/ 1267919 h 4705764"/>
                <a:gd name="connsiteX27" fmla="*/ 1275064 w 1825371"/>
                <a:gd name="connsiteY27" fmla="*/ 1217173 h 4705764"/>
                <a:gd name="connsiteX28" fmla="*/ 1248483 w 1825371"/>
                <a:gd name="connsiteY28" fmla="*/ 1193353 h 4705764"/>
                <a:gd name="connsiteX29" fmla="*/ 1232949 w 1825371"/>
                <a:gd name="connsiteY29" fmla="*/ 1222351 h 4705764"/>
                <a:gd name="connsiteX30" fmla="*/ 1230877 w 1825371"/>
                <a:gd name="connsiteY30" fmla="*/ 1283108 h 4705764"/>
                <a:gd name="connsiteX31" fmla="*/ 1227154 w 1825371"/>
                <a:gd name="connsiteY31" fmla="*/ 4705764 h 4705764"/>
                <a:gd name="connsiteX32" fmla="*/ 998710 w 1825371"/>
                <a:gd name="connsiteY32" fmla="*/ 4695715 h 4705764"/>
                <a:gd name="connsiteX33" fmla="*/ 1125245 w 1825371"/>
                <a:gd name="connsiteY33" fmla="*/ 1293464 h 4705764"/>
                <a:gd name="connsiteX34" fmla="*/ 1096247 w 1825371"/>
                <a:gd name="connsiteY34" fmla="*/ 1270681 h 4705764"/>
                <a:gd name="connsiteX35" fmla="*/ 984400 w 1825371"/>
                <a:gd name="connsiteY35" fmla="*/ 1242374 h 4705764"/>
                <a:gd name="connsiteX36" fmla="*/ 977149 w 1825371"/>
                <a:gd name="connsiteY36" fmla="*/ 1225458 h 4705764"/>
                <a:gd name="connsiteX37" fmla="*/ 983019 w 1825371"/>
                <a:gd name="connsiteY37" fmla="*/ 1189902 h 4705764"/>
                <a:gd name="connsiteX38" fmla="*/ 1016158 w 1825371"/>
                <a:gd name="connsiteY38" fmla="*/ 1097041 h 4705764"/>
                <a:gd name="connsiteX39" fmla="*/ 1055513 w 1825371"/>
                <a:gd name="connsiteY39" fmla="*/ 1078055 h 4705764"/>
                <a:gd name="connsiteX40" fmla="*/ 1097628 w 1825371"/>
                <a:gd name="connsiteY40" fmla="*/ 1104290 h 4705764"/>
                <a:gd name="connsiteX41" fmla="*/ 1115579 w 1825371"/>
                <a:gd name="connsiteY41" fmla="*/ 1107743 h 4705764"/>
                <a:gd name="connsiteX42" fmla="*/ 1177026 w 1825371"/>
                <a:gd name="connsiteY42" fmla="*/ 1087375 h 4705764"/>
                <a:gd name="connsiteX43" fmla="*/ 1179787 w 1825371"/>
                <a:gd name="connsiteY43" fmla="*/ 1073913 h 4705764"/>
                <a:gd name="connsiteX44" fmla="*/ 1135255 w 1825371"/>
                <a:gd name="connsiteY44" fmla="*/ 1041117 h 4705764"/>
                <a:gd name="connsiteX45" fmla="*/ 939868 w 1825371"/>
                <a:gd name="connsiteY45" fmla="*/ 883702 h 4705764"/>
                <a:gd name="connsiteX46" fmla="*/ 549783 w 1825371"/>
                <a:gd name="connsiteY46" fmla="*/ 496379 h 4705764"/>
                <a:gd name="connsiteX47" fmla="*/ 40947 w 1825371"/>
                <a:gd name="connsiteY47" fmla="*/ 48990 h 4705764"/>
                <a:gd name="connsiteX48" fmla="*/ 5735 w 1825371"/>
                <a:gd name="connsiteY48" fmla="*/ 17231 h 4705764"/>
                <a:gd name="connsiteX49" fmla="*/ 902 w 1825371"/>
                <a:gd name="connsiteY49" fmla="*/ 4114 h 4705764"/>
                <a:gd name="connsiteX50" fmla="*/ 15747 w 1825371"/>
                <a:gd name="connsiteY50" fmla="*/ 1352 h 4705764"/>
                <a:gd name="connsiteX0" fmla="*/ 15747 w 1825371"/>
                <a:gd name="connsiteY0" fmla="*/ 1352 h 4705764"/>
                <a:gd name="connsiteX1" fmla="*/ 83062 w 1825371"/>
                <a:gd name="connsiteY1" fmla="*/ 34837 h 4705764"/>
                <a:gd name="connsiteX2" fmla="*/ 961270 w 1825371"/>
                <a:gd name="connsiteY2" fmla="*/ 755975 h 4705764"/>
                <a:gd name="connsiteX3" fmla="*/ 1239162 w 1825371"/>
                <a:gd name="connsiteY3" fmla="*/ 1001764 h 4705764"/>
                <a:gd name="connsiteX4" fmla="*/ 1276445 w 1825371"/>
                <a:gd name="connsiteY4" fmla="*/ 1025928 h 4705764"/>
                <a:gd name="connsiteX5" fmla="*/ 1316489 w 1825371"/>
                <a:gd name="connsiteY5" fmla="*/ 1009704 h 4705764"/>
                <a:gd name="connsiteX6" fmla="*/ 1345141 w 1825371"/>
                <a:gd name="connsiteY6" fmla="*/ 948602 h 4705764"/>
                <a:gd name="connsiteX7" fmla="*/ 1407624 w 1825371"/>
                <a:gd name="connsiteY7" fmla="*/ 869894 h 4705764"/>
                <a:gd name="connsiteX8" fmla="*/ 1749379 w 1825371"/>
                <a:gd name="connsiteY8" fmla="*/ 590967 h 4705764"/>
                <a:gd name="connsiteX9" fmla="*/ 1808066 w 1825371"/>
                <a:gd name="connsiteY9" fmla="*/ 545399 h 4705764"/>
                <a:gd name="connsiteX10" fmla="*/ 1825326 w 1825371"/>
                <a:gd name="connsiteY10" fmla="*/ 554375 h 4705764"/>
                <a:gd name="connsiteX11" fmla="*/ 1811172 w 1825371"/>
                <a:gd name="connsiteY11" fmla="*/ 590277 h 4705764"/>
                <a:gd name="connsiteX12" fmla="*/ 1721073 w 1825371"/>
                <a:gd name="connsiteY12" fmla="*/ 698326 h 4705764"/>
                <a:gd name="connsiteX13" fmla="*/ 1385877 w 1825371"/>
                <a:gd name="connsiteY13" fmla="*/ 1068389 h 4705764"/>
                <a:gd name="connsiteX14" fmla="*/ 1376211 w 1825371"/>
                <a:gd name="connsiteY14" fmla="*/ 1098421 h 4705764"/>
                <a:gd name="connsiteX15" fmla="*/ 1361366 w 1825371"/>
                <a:gd name="connsiteY15" fmla="*/ 1135359 h 4705764"/>
                <a:gd name="connsiteX16" fmla="*/ 1355153 w 1825371"/>
                <a:gd name="connsiteY16" fmla="*/ 1169879 h 4705764"/>
                <a:gd name="connsiteX17" fmla="*/ 1409696 w 1825371"/>
                <a:gd name="connsiteY17" fmla="*/ 1384253 h 4705764"/>
                <a:gd name="connsiteX18" fmla="*/ 1524994 w 1825371"/>
                <a:gd name="connsiteY18" fmla="*/ 1739817 h 4705764"/>
                <a:gd name="connsiteX19" fmla="*/ 1659971 w 1825371"/>
                <a:gd name="connsiteY19" fmla="*/ 2199288 h 4705764"/>
                <a:gd name="connsiteX20" fmla="*/ 1782864 w 1825371"/>
                <a:gd name="connsiteY20" fmla="*/ 2697077 h 4705764"/>
                <a:gd name="connsiteX21" fmla="*/ 1794257 w 1825371"/>
                <a:gd name="connsiteY21" fmla="*/ 2767845 h 4705764"/>
                <a:gd name="connsiteX22" fmla="*/ 1791840 w 1825371"/>
                <a:gd name="connsiteY22" fmla="*/ 2778202 h 4705764"/>
                <a:gd name="connsiteX23" fmla="*/ 1784245 w 1825371"/>
                <a:gd name="connsiteY23" fmla="*/ 2770607 h 4705764"/>
                <a:gd name="connsiteX24" fmla="*/ 1746617 w 1825371"/>
                <a:gd name="connsiteY24" fmla="*/ 2660831 h 4705764"/>
                <a:gd name="connsiteX25" fmla="*/ 1513602 w 1825371"/>
                <a:gd name="connsiteY25" fmla="*/ 1875484 h 4705764"/>
                <a:gd name="connsiteX26" fmla="*/ 1297158 w 1825371"/>
                <a:gd name="connsiteY26" fmla="*/ 1267919 h 4705764"/>
                <a:gd name="connsiteX27" fmla="*/ 1275064 w 1825371"/>
                <a:gd name="connsiteY27" fmla="*/ 1217173 h 4705764"/>
                <a:gd name="connsiteX28" fmla="*/ 1248483 w 1825371"/>
                <a:gd name="connsiteY28" fmla="*/ 1193353 h 4705764"/>
                <a:gd name="connsiteX29" fmla="*/ 1232949 w 1825371"/>
                <a:gd name="connsiteY29" fmla="*/ 1222351 h 4705764"/>
                <a:gd name="connsiteX30" fmla="*/ 1230877 w 1825371"/>
                <a:gd name="connsiteY30" fmla="*/ 1283108 h 4705764"/>
                <a:gd name="connsiteX31" fmla="*/ 1227154 w 1825371"/>
                <a:gd name="connsiteY31" fmla="*/ 4705764 h 4705764"/>
                <a:gd name="connsiteX32" fmla="*/ 998710 w 1825371"/>
                <a:gd name="connsiteY32" fmla="*/ 4695715 h 4705764"/>
                <a:gd name="connsiteX33" fmla="*/ 1125245 w 1825371"/>
                <a:gd name="connsiteY33" fmla="*/ 1293464 h 4705764"/>
                <a:gd name="connsiteX34" fmla="*/ 1096247 w 1825371"/>
                <a:gd name="connsiteY34" fmla="*/ 1270681 h 4705764"/>
                <a:gd name="connsiteX35" fmla="*/ 984400 w 1825371"/>
                <a:gd name="connsiteY35" fmla="*/ 1242374 h 4705764"/>
                <a:gd name="connsiteX36" fmla="*/ 977149 w 1825371"/>
                <a:gd name="connsiteY36" fmla="*/ 1225458 h 4705764"/>
                <a:gd name="connsiteX37" fmla="*/ 983019 w 1825371"/>
                <a:gd name="connsiteY37" fmla="*/ 1189902 h 4705764"/>
                <a:gd name="connsiteX38" fmla="*/ 1016158 w 1825371"/>
                <a:gd name="connsiteY38" fmla="*/ 1097041 h 4705764"/>
                <a:gd name="connsiteX39" fmla="*/ 1055513 w 1825371"/>
                <a:gd name="connsiteY39" fmla="*/ 1078055 h 4705764"/>
                <a:gd name="connsiteX40" fmla="*/ 1097628 w 1825371"/>
                <a:gd name="connsiteY40" fmla="*/ 1104290 h 4705764"/>
                <a:gd name="connsiteX41" fmla="*/ 1115579 w 1825371"/>
                <a:gd name="connsiteY41" fmla="*/ 1107743 h 4705764"/>
                <a:gd name="connsiteX42" fmla="*/ 1177026 w 1825371"/>
                <a:gd name="connsiteY42" fmla="*/ 1087375 h 4705764"/>
                <a:gd name="connsiteX43" fmla="*/ 1179787 w 1825371"/>
                <a:gd name="connsiteY43" fmla="*/ 1073913 h 4705764"/>
                <a:gd name="connsiteX44" fmla="*/ 1135255 w 1825371"/>
                <a:gd name="connsiteY44" fmla="*/ 1041117 h 4705764"/>
                <a:gd name="connsiteX45" fmla="*/ 939868 w 1825371"/>
                <a:gd name="connsiteY45" fmla="*/ 883702 h 4705764"/>
                <a:gd name="connsiteX46" fmla="*/ 549783 w 1825371"/>
                <a:gd name="connsiteY46" fmla="*/ 496379 h 4705764"/>
                <a:gd name="connsiteX47" fmla="*/ 40947 w 1825371"/>
                <a:gd name="connsiteY47" fmla="*/ 48990 h 4705764"/>
                <a:gd name="connsiteX48" fmla="*/ 5735 w 1825371"/>
                <a:gd name="connsiteY48" fmla="*/ 17231 h 4705764"/>
                <a:gd name="connsiteX49" fmla="*/ 902 w 1825371"/>
                <a:gd name="connsiteY49" fmla="*/ 4114 h 4705764"/>
                <a:gd name="connsiteX50" fmla="*/ 15747 w 1825371"/>
                <a:gd name="connsiteY50" fmla="*/ 1352 h 4705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825371" h="4705764">
                  <a:moveTo>
                    <a:pt x="15747" y="1352"/>
                  </a:moveTo>
                  <a:cubicBezTo>
                    <a:pt x="40601" y="7565"/>
                    <a:pt x="63040" y="19648"/>
                    <a:pt x="83062" y="34837"/>
                  </a:cubicBezTo>
                  <a:cubicBezTo>
                    <a:pt x="383392" y="265435"/>
                    <a:pt x="679236" y="502594"/>
                    <a:pt x="961270" y="755975"/>
                  </a:cubicBezTo>
                  <a:cubicBezTo>
                    <a:pt x="1053096" y="838826"/>
                    <a:pt x="1146302" y="919949"/>
                    <a:pt x="1239162" y="1001764"/>
                  </a:cubicBezTo>
                  <a:cubicBezTo>
                    <a:pt x="1250209" y="1011775"/>
                    <a:pt x="1262636" y="1020060"/>
                    <a:pt x="1276445" y="1025928"/>
                  </a:cubicBezTo>
                  <a:cubicBezTo>
                    <a:pt x="1296466" y="1034213"/>
                    <a:pt x="1308204" y="1030070"/>
                    <a:pt x="1316489" y="1009704"/>
                  </a:cubicBezTo>
                  <a:cubicBezTo>
                    <a:pt x="1325119" y="988991"/>
                    <a:pt x="1335821" y="968968"/>
                    <a:pt x="1345141" y="948602"/>
                  </a:cubicBezTo>
                  <a:cubicBezTo>
                    <a:pt x="1359640" y="917188"/>
                    <a:pt x="1382079" y="892679"/>
                    <a:pt x="1407624" y="869894"/>
                  </a:cubicBezTo>
                  <a:cubicBezTo>
                    <a:pt x="1517055" y="771511"/>
                    <a:pt x="1634081" y="682447"/>
                    <a:pt x="1749379" y="590967"/>
                  </a:cubicBezTo>
                  <a:cubicBezTo>
                    <a:pt x="1768711" y="575432"/>
                    <a:pt x="1788043" y="559898"/>
                    <a:pt x="1808066" y="545399"/>
                  </a:cubicBezTo>
                  <a:cubicBezTo>
                    <a:pt x="1819802" y="536769"/>
                    <a:pt x="1824634" y="539875"/>
                    <a:pt x="1825326" y="554375"/>
                  </a:cubicBezTo>
                  <a:cubicBezTo>
                    <a:pt x="1826015" y="568528"/>
                    <a:pt x="1818766" y="579575"/>
                    <a:pt x="1811172" y="590277"/>
                  </a:cubicBezTo>
                  <a:cubicBezTo>
                    <a:pt x="1783900" y="628594"/>
                    <a:pt x="1751451" y="662770"/>
                    <a:pt x="1721073" y="698326"/>
                  </a:cubicBezTo>
                  <a:cubicBezTo>
                    <a:pt x="1613023" y="825017"/>
                    <a:pt x="1503592" y="950328"/>
                    <a:pt x="1385877" y="1068389"/>
                  </a:cubicBezTo>
                  <a:cubicBezTo>
                    <a:pt x="1376900" y="1077364"/>
                    <a:pt x="1378626" y="1088411"/>
                    <a:pt x="1376211" y="1098421"/>
                  </a:cubicBezTo>
                  <a:cubicBezTo>
                    <a:pt x="1373449" y="1111885"/>
                    <a:pt x="1370342" y="1124658"/>
                    <a:pt x="1361366" y="1135359"/>
                  </a:cubicBezTo>
                  <a:cubicBezTo>
                    <a:pt x="1352736" y="1145370"/>
                    <a:pt x="1352736" y="1157798"/>
                    <a:pt x="1355153" y="1169879"/>
                  </a:cubicBezTo>
                  <a:cubicBezTo>
                    <a:pt x="1369651" y="1242374"/>
                    <a:pt x="1391054" y="1312796"/>
                    <a:pt x="1409696" y="1384253"/>
                  </a:cubicBezTo>
                  <a:cubicBezTo>
                    <a:pt x="1440764" y="1505076"/>
                    <a:pt x="1484260" y="1622102"/>
                    <a:pt x="1524994" y="1739817"/>
                  </a:cubicBezTo>
                  <a:cubicBezTo>
                    <a:pt x="1577466" y="1890674"/>
                    <a:pt x="1615785" y="2046016"/>
                    <a:pt x="1659971" y="2199288"/>
                  </a:cubicBezTo>
                  <a:cubicBezTo>
                    <a:pt x="1707264" y="2363607"/>
                    <a:pt x="1746273" y="2529998"/>
                    <a:pt x="1782864" y="2697077"/>
                  </a:cubicBezTo>
                  <a:cubicBezTo>
                    <a:pt x="1788043" y="2720207"/>
                    <a:pt x="1790460" y="2744026"/>
                    <a:pt x="1794257" y="2767845"/>
                  </a:cubicBezTo>
                  <a:cubicBezTo>
                    <a:pt x="1794947" y="2771643"/>
                    <a:pt x="1797364" y="2776822"/>
                    <a:pt x="1791840" y="2778202"/>
                  </a:cubicBezTo>
                  <a:cubicBezTo>
                    <a:pt x="1786662" y="2779583"/>
                    <a:pt x="1785626" y="2774405"/>
                    <a:pt x="1784245" y="2770607"/>
                  </a:cubicBezTo>
                  <a:cubicBezTo>
                    <a:pt x="1770437" y="2734360"/>
                    <a:pt x="1756975" y="2698113"/>
                    <a:pt x="1746617" y="2660831"/>
                  </a:cubicBezTo>
                  <a:cubicBezTo>
                    <a:pt x="1673779" y="2397784"/>
                    <a:pt x="1595762" y="2136116"/>
                    <a:pt x="1513602" y="1875484"/>
                  </a:cubicBezTo>
                  <a:cubicBezTo>
                    <a:pt x="1448704" y="1670431"/>
                    <a:pt x="1380007" y="1466759"/>
                    <a:pt x="1297158" y="1267919"/>
                  </a:cubicBezTo>
                  <a:cubicBezTo>
                    <a:pt x="1289909" y="1251004"/>
                    <a:pt x="1282659" y="1234089"/>
                    <a:pt x="1275064" y="1217173"/>
                  </a:cubicBezTo>
                  <a:cubicBezTo>
                    <a:pt x="1269541" y="1205436"/>
                    <a:pt x="1260911" y="1191628"/>
                    <a:pt x="1248483" y="1193353"/>
                  </a:cubicBezTo>
                  <a:cubicBezTo>
                    <a:pt x="1238128" y="1194734"/>
                    <a:pt x="1235711" y="1211649"/>
                    <a:pt x="1232949" y="1222351"/>
                  </a:cubicBezTo>
                  <a:cubicBezTo>
                    <a:pt x="1228115" y="1242374"/>
                    <a:pt x="1229843" y="1262740"/>
                    <a:pt x="1230877" y="1283108"/>
                  </a:cubicBezTo>
                  <a:cubicBezTo>
                    <a:pt x="1226287" y="2417294"/>
                    <a:pt x="1231744" y="3571578"/>
                    <a:pt x="1227154" y="4705764"/>
                  </a:cubicBezTo>
                  <a:lnTo>
                    <a:pt x="998710" y="4695715"/>
                  </a:lnTo>
                  <a:cubicBezTo>
                    <a:pt x="1020244" y="4110251"/>
                    <a:pt x="1098940" y="1865978"/>
                    <a:pt x="1125245" y="1293464"/>
                  </a:cubicBezTo>
                  <a:cubicBezTo>
                    <a:pt x="1126970" y="1262740"/>
                    <a:pt x="1124553" y="1258943"/>
                    <a:pt x="1096247" y="1270681"/>
                  </a:cubicBezTo>
                  <a:cubicBezTo>
                    <a:pt x="1050679" y="1289666"/>
                    <a:pt x="1018575" y="1263776"/>
                    <a:pt x="984400" y="1242374"/>
                  </a:cubicBezTo>
                  <a:cubicBezTo>
                    <a:pt x="979221" y="1238921"/>
                    <a:pt x="977841" y="1232017"/>
                    <a:pt x="977149" y="1225458"/>
                  </a:cubicBezTo>
                  <a:cubicBezTo>
                    <a:pt x="976115" y="1213030"/>
                    <a:pt x="978530" y="1200949"/>
                    <a:pt x="983019" y="1189902"/>
                  </a:cubicBezTo>
                  <a:cubicBezTo>
                    <a:pt x="995792" y="1159523"/>
                    <a:pt x="1005457" y="1128109"/>
                    <a:pt x="1016158" y="1097041"/>
                  </a:cubicBezTo>
                  <a:cubicBezTo>
                    <a:pt x="1022717" y="1078055"/>
                    <a:pt x="1036181" y="1071841"/>
                    <a:pt x="1055513" y="1078055"/>
                  </a:cubicBezTo>
                  <a:cubicBezTo>
                    <a:pt x="1071737" y="1082887"/>
                    <a:pt x="1084855" y="1093934"/>
                    <a:pt x="1097628" y="1104290"/>
                  </a:cubicBezTo>
                  <a:cubicBezTo>
                    <a:pt x="1103496" y="1108779"/>
                    <a:pt x="1107983" y="1110504"/>
                    <a:pt x="1115579" y="1107743"/>
                  </a:cubicBezTo>
                  <a:cubicBezTo>
                    <a:pt x="1135945" y="1100147"/>
                    <a:pt x="1156313" y="1093589"/>
                    <a:pt x="1177026" y="1087375"/>
                  </a:cubicBezTo>
                  <a:cubicBezTo>
                    <a:pt x="1187726" y="1084268"/>
                    <a:pt x="1185655" y="1080126"/>
                    <a:pt x="1179787" y="1073913"/>
                  </a:cubicBezTo>
                  <a:cubicBezTo>
                    <a:pt x="1166668" y="1060449"/>
                    <a:pt x="1151134" y="1050438"/>
                    <a:pt x="1135255" y="1041117"/>
                  </a:cubicBezTo>
                  <a:cubicBezTo>
                    <a:pt x="1062417" y="998311"/>
                    <a:pt x="998207" y="944460"/>
                    <a:pt x="939868" y="883702"/>
                  </a:cubicBezTo>
                  <a:cubicBezTo>
                    <a:pt x="813177" y="751488"/>
                    <a:pt x="683379" y="622035"/>
                    <a:pt x="549783" y="496379"/>
                  </a:cubicBezTo>
                  <a:cubicBezTo>
                    <a:pt x="385809" y="341382"/>
                    <a:pt x="211479" y="197084"/>
                    <a:pt x="40947" y="48990"/>
                  </a:cubicBezTo>
                  <a:cubicBezTo>
                    <a:pt x="28864" y="38635"/>
                    <a:pt x="17472" y="27933"/>
                    <a:pt x="5735" y="17231"/>
                  </a:cubicBezTo>
                  <a:cubicBezTo>
                    <a:pt x="2283" y="13780"/>
                    <a:pt x="-1859" y="9292"/>
                    <a:pt x="902" y="4114"/>
                  </a:cubicBezTo>
                  <a:cubicBezTo>
                    <a:pt x="4009" y="-1755"/>
                    <a:pt x="10568" y="-29"/>
                    <a:pt x="15747" y="1352"/>
                  </a:cubicBezTo>
                  <a:close/>
                </a:path>
              </a:pathLst>
            </a:custGeom>
            <a:grpFill/>
            <a:ln w="2261" cap="flat">
              <a:noFill/>
              <a:prstDash val="solid"/>
              <a:miter/>
            </a:ln>
          </p:spPr>
          <p:txBody>
            <a:bodyPr wrap="square" rtlCol="0" anchor="ctr">
              <a:noAutofit/>
            </a:bodyPr>
            <a:lstStyle/>
            <a:p>
              <a:endParaRPr lang="en-US"/>
            </a:p>
          </p:txBody>
        </p:sp>
      </p:grpSp>
      <p:sp>
        <p:nvSpPr>
          <p:cNvPr id="4" name="Rectangle 3">
            <a:extLst>
              <a:ext uri="{FF2B5EF4-FFF2-40B4-BE49-F238E27FC236}">
                <a16:creationId xmlns:a16="http://schemas.microsoft.com/office/drawing/2014/main" id="{B1B56AFC-51ED-B3EA-B4F8-3C12039599B9}"/>
              </a:ext>
            </a:extLst>
          </p:cNvPr>
          <p:cNvSpPr/>
          <p:nvPr/>
        </p:nvSpPr>
        <p:spPr>
          <a:xfrm>
            <a:off x="730886" y="1162947"/>
            <a:ext cx="7696200" cy="3139321"/>
          </a:xfrm>
          <a:prstGeom prst="rect">
            <a:avLst/>
          </a:prstGeom>
        </p:spPr>
        <p:txBody>
          <a:bodyPr wrap="square">
            <a:spAutoFit/>
          </a:bodyPr>
          <a:lstStyle/>
          <a:p>
            <a:pPr marL="285750" indent="-285750" fontAlgn="base">
              <a:lnSpc>
                <a:spcPct val="150000"/>
              </a:lnSpc>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To develop a website for wind energy producers that forecasts wind power a week in advance so that demand can be planned and unforeseen failures can be handled sooner.</a:t>
            </a:r>
          </a:p>
          <a:p>
            <a:pPr marL="285750" indent="-285750" fontAlgn="base">
              <a:lnSpc>
                <a:spcPct val="150000"/>
              </a:lnSpc>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To use different machine learning algorithms and ensemble learning algorithms and compare them to find the most algorithm.</a:t>
            </a:r>
          </a:p>
          <a:p>
            <a:pPr marL="285750" indent="-285750" fontAlgn="base">
              <a:lnSpc>
                <a:spcPct val="150000"/>
              </a:lnSpc>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To use a dataset collected for several years. </a:t>
            </a:r>
          </a:p>
          <a:p>
            <a:pPr marL="285750" indent="-285750" fontAlgn="base">
              <a:lnSpc>
                <a:spcPct val="150000"/>
              </a:lnSpc>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To provide accurate week-ahead wind power forecasting.</a:t>
            </a:r>
          </a:p>
          <a:p>
            <a:pPr marL="285750" indent="-285750" fontAlgn="base">
              <a:lnSpc>
                <a:spcPct val="150000"/>
              </a:lnSpc>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To consider wind and weather parameters. </a:t>
            </a:r>
          </a:p>
          <a:p>
            <a:pPr marL="285750" indent="-285750" fontAlgn="base">
              <a:lnSpc>
                <a:spcPct val="150000"/>
              </a:lnSpc>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To forecast wind power closest to actual output with fewer error percentages. </a:t>
            </a:r>
          </a:p>
          <a:p>
            <a:pPr marL="285750" indent="-285750" fontAlgn="base">
              <a:lnSpc>
                <a:spcPct val="150000"/>
              </a:lnSpc>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To handle unexpected climatic changes and outages.</a:t>
            </a:r>
          </a:p>
          <a:p>
            <a:pPr marL="285750" indent="-285750">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0176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107;p65">
            <a:extLst>
              <a:ext uri="{FF2B5EF4-FFF2-40B4-BE49-F238E27FC236}">
                <a16:creationId xmlns:a16="http://schemas.microsoft.com/office/drawing/2014/main" id="{D0C182B7-C496-39C4-0B40-3E102A41A523}"/>
              </a:ext>
            </a:extLst>
          </p:cNvPr>
          <p:cNvSpPr txBox="1">
            <a:spLocks/>
          </p:cNvSpPr>
          <p:nvPr/>
        </p:nvSpPr>
        <p:spPr>
          <a:xfrm>
            <a:off x="713225" y="539500"/>
            <a:ext cx="7717500" cy="538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5200"/>
              <a:buFont typeface="Share Tech Mono"/>
              <a:buNone/>
              <a:defRPr sz="4900" b="1" i="0" u="none" strike="noStrike" cap="none">
                <a:solidFill>
                  <a:schemeClr val="accent6"/>
                </a:solidFill>
                <a:latin typeface="Share Tech Mono"/>
                <a:ea typeface="Share Tech Mono"/>
                <a:cs typeface="Share Tech Mono"/>
                <a:sym typeface="Share Tech Mono"/>
              </a:defRPr>
            </a:lvl1pPr>
            <a:lvl2pPr marR="0" lvl="1"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2pPr>
            <a:lvl3pPr marR="0" lvl="2"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3pPr>
            <a:lvl4pPr marR="0" lvl="3"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4pPr>
            <a:lvl5pPr marR="0" lvl="4"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5pPr>
            <a:lvl6pPr marR="0" lvl="5"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6pPr>
            <a:lvl7pPr marR="0" lvl="6"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7pPr>
            <a:lvl8pPr marR="0" lvl="7"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8pPr>
            <a:lvl9pPr marR="0" lvl="8"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9pPr>
          </a:lstStyle>
          <a:p>
            <a:pPr algn="ctr">
              <a:buClr>
                <a:srgbClr val="380093"/>
              </a:buClr>
            </a:pPr>
            <a:r>
              <a:rPr lang="en-US" sz="3000" dirty="0">
                <a:solidFill>
                  <a:srgbClr val="380093"/>
                </a:solidFill>
                <a:latin typeface="Times New Roman" panose="02020603050405020304" pitchFamily="18" charset="0"/>
                <a:cs typeface="Times New Roman" panose="02020603050405020304" pitchFamily="18" charset="0"/>
              </a:rPr>
              <a:t>APPLICATIONS</a:t>
            </a:r>
          </a:p>
        </p:txBody>
      </p:sp>
      <p:sp>
        <p:nvSpPr>
          <p:cNvPr id="15" name="Google Shape;2109;p65">
            <a:extLst>
              <a:ext uri="{FF2B5EF4-FFF2-40B4-BE49-F238E27FC236}">
                <a16:creationId xmlns:a16="http://schemas.microsoft.com/office/drawing/2014/main" id="{CDDADFEE-B226-8233-C970-6967B0406E73}"/>
              </a:ext>
            </a:extLst>
          </p:cNvPr>
          <p:cNvSpPr txBox="1">
            <a:spLocks/>
          </p:cNvSpPr>
          <p:nvPr/>
        </p:nvSpPr>
        <p:spPr>
          <a:xfrm>
            <a:off x="1703201" y="1464434"/>
            <a:ext cx="2527500" cy="82924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latin typeface="Times New Roman" panose="02020603050405020304" pitchFamily="18" charset="0"/>
                <a:cs typeface="Times New Roman" panose="02020603050405020304" pitchFamily="18" charset="0"/>
              </a:rPr>
              <a:t>Can be used for building new Windmills</a:t>
            </a:r>
          </a:p>
        </p:txBody>
      </p:sp>
      <p:sp>
        <p:nvSpPr>
          <p:cNvPr id="16" name="Google Shape;2120;p65">
            <a:extLst>
              <a:ext uri="{FF2B5EF4-FFF2-40B4-BE49-F238E27FC236}">
                <a16:creationId xmlns:a16="http://schemas.microsoft.com/office/drawing/2014/main" id="{ED90DB36-215B-B87D-AD2D-D084AFEEF68F}"/>
              </a:ext>
            </a:extLst>
          </p:cNvPr>
          <p:cNvSpPr/>
          <p:nvPr/>
        </p:nvSpPr>
        <p:spPr>
          <a:xfrm>
            <a:off x="845194" y="1508910"/>
            <a:ext cx="642300" cy="720300"/>
          </a:xfrm>
          <a:prstGeom prst="rect">
            <a:avLst/>
          </a:prstGeom>
          <a:solidFill>
            <a:srgbClr val="380093"/>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3200" b="1" i="0" u="none" strike="noStrike" kern="0" cap="none" spc="0" normalizeH="0" baseline="0" noProof="0">
              <a:ln>
                <a:noFill/>
              </a:ln>
              <a:solidFill>
                <a:srgbClr val="F8FFF5"/>
              </a:solidFill>
              <a:effectLst/>
              <a:uLnTx/>
              <a:uFillTx/>
              <a:latin typeface="Times New Roman" panose="02020603050405020304" pitchFamily="18" charset="0"/>
              <a:ea typeface="Share Tech Mono"/>
              <a:cs typeface="Times New Roman" panose="02020603050405020304" pitchFamily="18" charset="0"/>
              <a:sym typeface="Share Tech Mono"/>
            </a:endParaRPr>
          </a:p>
        </p:txBody>
      </p:sp>
      <p:sp>
        <p:nvSpPr>
          <p:cNvPr id="17" name="Google Shape;2116;p65">
            <a:extLst>
              <a:ext uri="{FF2B5EF4-FFF2-40B4-BE49-F238E27FC236}">
                <a16:creationId xmlns:a16="http://schemas.microsoft.com/office/drawing/2014/main" id="{2598BFF5-6621-0A45-8FF9-05B1E871196C}"/>
              </a:ext>
            </a:extLst>
          </p:cNvPr>
          <p:cNvSpPr txBox="1">
            <a:spLocks/>
          </p:cNvSpPr>
          <p:nvPr/>
        </p:nvSpPr>
        <p:spPr>
          <a:xfrm>
            <a:off x="1703201" y="2639950"/>
            <a:ext cx="2527500" cy="70824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latin typeface="Times New Roman" panose="02020603050405020304" pitchFamily="18" charset="0"/>
                <a:cs typeface="Times New Roman" panose="02020603050405020304" pitchFamily="18" charset="0"/>
              </a:rPr>
              <a:t>Improving existing grid</a:t>
            </a:r>
          </a:p>
        </p:txBody>
      </p:sp>
      <p:sp>
        <p:nvSpPr>
          <p:cNvPr id="18" name="Google Shape;2122;p65">
            <a:extLst>
              <a:ext uri="{FF2B5EF4-FFF2-40B4-BE49-F238E27FC236}">
                <a16:creationId xmlns:a16="http://schemas.microsoft.com/office/drawing/2014/main" id="{12E2EB6C-8278-1B93-DF68-F0E238A521C7}"/>
              </a:ext>
            </a:extLst>
          </p:cNvPr>
          <p:cNvSpPr/>
          <p:nvPr/>
        </p:nvSpPr>
        <p:spPr>
          <a:xfrm>
            <a:off x="845194" y="2629645"/>
            <a:ext cx="642300" cy="720300"/>
          </a:xfrm>
          <a:prstGeom prst="rect">
            <a:avLst/>
          </a:prstGeom>
          <a:solidFill>
            <a:srgbClr val="380093"/>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3200" b="1" i="0" u="none" strike="noStrike" kern="0" cap="none" spc="0" normalizeH="0" baseline="0" noProof="0">
              <a:ln>
                <a:noFill/>
              </a:ln>
              <a:solidFill>
                <a:srgbClr val="F8FFF5"/>
              </a:solidFill>
              <a:effectLst/>
              <a:uLnTx/>
              <a:uFillTx/>
              <a:latin typeface="Times New Roman" panose="02020603050405020304" pitchFamily="18" charset="0"/>
              <a:ea typeface="Share Tech Mono"/>
              <a:cs typeface="Times New Roman" panose="02020603050405020304" pitchFamily="18" charset="0"/>
              <a:sym typeface="Share Tech Mono"/>
            </a:endParaRPr>
          </a:p>
        </p:txBody>
      </p:sp>
      <p:sp>
        <p:nvSpPr>
          <p:cNvPr id="19" name="Subtitle 6">
            <a:extLst>
              <a:ext uri="{FF2B5EF4-FFF2-40B4-BE49-F238E27FC236}">
                <a16:creationId xmlns:a16="http://schemas.microsoft.com/office/drawing/2014/main" id="{F5A2F199-4E85-6283-3057-786ACFA1D413}"/>
              </a:ext>
            </a:extLst>
          </p:cNvPr>
          <p:cNvSpPr txBox="1">
            <a:spLocks/>
          </p:cNvSpPr>
          <p:nvPr/>
        </p:nvSpPr>
        <p:spPr>
          <a:xfrm>
            <a:off x="1563694" y="3845930"/>
            <a:ext cx="2527500" cy="52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300"/>
              <a:buFont typeface="Barlow"/>
              <a:buNone/>
              <a:defRPr sz="1400" b="0" i="0" u="none" strike="noStrike" cap="none">
                <a:solidFill>
                  <a:schemeClr val="accent1"/>
                </a:solidFill>
                <a:latin typeface="Barlow"/>
                <a:ea typeface="Barlow"/>
                <a:cs typeface="Barlow"/>
                <a:sym typeface="Barlow"/>
              </a:defRPr>
            </a:lvl1pPr>
            <a:lvl2pPr marL="914400" marR="0" lvl="1" indent="-317500" algn="ctr" rtl="0">
              <a:lnSpc>
                <a:spcPct val="100000"/>
              </a:lnSpc>
              <a:spcBef>
                <a:spcPts val="0"/>
              </a:spcBef>
              <a:spcAft>
                <a:spcPts val="0"/>
              </a:spcAft>
              <a:buClr>
                <a:schemeClr val="accent1"/>
              </a:buClr>
              <a:buSzPts val="1800"/>
              <a:buFont typeface="Barlow"/>
              <a:buNone/>
              <a:defRPr sz="1800" b="0" i="0" u="none" strike="noStrike" cap="none">
                <a:solidFill>
                  <a:schemeClr val="accent1"/>
                </a:solidFill>
                <a:latin typeface="Barlow"/>
                <a:ea typeface="Barlow"/>
                <a:cs typeface="Barlow"/>
                <a:sym typeface="Barlow"/>
              </a:defRPr>
            </a:lvl2pPr>
            <a:lvl3pPr marL="1371600" marR="0" lvl="2" indent="-317500" algn="ctr" rtl="0">
              <a:lnSpc>
                <a:spcPct val="100000"/>
              </a:lnSpc>
              <a:spcBef>
                <a:spcPts val="0"/>
              </a:spcBef>
              <a:spcAft>
                <a:spcPts val="0"/>
              </a:spcAft>
              <a:buClr>
                <a:schemeClr val="accent1"/>
              </a:buClr>
              <a:buSzPts val="1800"/>
              <a:buFont typeface="Barlow"/>
              <a:buNone/>
              <a:defRPr sz="1800" b="0" i="0" u="none" strike="noStrike" cap="none">
                <a:solidFill>
                  <a:schemeClr val="accent1"/>
                </a:solidFill>
                <a:latin typeface="Barlow"/>
                <a:ea typeface="Barlow"/>
                <a:cs typeface="Barlow"/>
                <a:sym typeface="Barlow"/>
              </a:defRPr>
            </a:lvl3pPr>
            <a:lvl4pPr marL="1828800" marR="0" lvl="3" indent="-317500" algn="ctr" rtl="0">
              <a:lnSpc>
                <a:spcPct val="100000"/>
              </a:lnSpc>
              <a:spcBef>
                <a:spcPts val="0"/>
              </a:spcBef>
              <a:spcAft>
                <a:spcPts val="0"/>
              </a:spcAft>
              <a:buClr>
                <a:schemeClr val="accent1"/>
              </a:buClr>
              <a:buSzPts val="1800"/>
              <a:buFont typeface="Barlow"/>
              <a:buNone/>
              <a:defRPr sz="1800" b="0" i="0" u="none" strike="noStrike" cap="none">
                <a:solidFill>
                  <a:schemeClr val="accent1"/>
                </a:solidFill>
                <a:latin typeface="Barlow"/>
                <a:ea typeface="Barlow"/>
                <a:cs typeface="Barlow"/>
                <a:sym typeface="Barlow"/>
              </a:defRPr>
            </a:lvl4pPr>
            <a:lvl5pPr marL="2286000" marR="0" lvl="4" indent="-317500" algn="ctr" rtl="0">
              <a:lnSpc>
                <a:spcPct val="100000"/>
              </a:lnSpc>
              <a:spcBef>
                <a:spcPts val="0"/>
              </a:spcBef>
              <a:spcAft>
                <a:spcPts val="0"/>
              </a:spcAft>
              <a:buClr>
                <a:schemeClr val="accent1"/>
              </a:buClr>
              <a:buSzPts val="1800"/>
              <a:buFont typeface="Barlow"/>
              <a:buNone/>
              <a:defRPr sz="1800" b="0" i="0" u="none" strike="noStrike" cap="none">
                <a:solidFill>
                  <a:schemeClr val="accent1"/>
                </a:solidFill>
                <a:latin typeface="Barlow"/>
                <a:ea typeface="Barlow"/>
                <a:cs typeface="Barlow"/>
                <a:sym typeface="Barlow"/>
              </a:defRPr>
            </a:lvl5pPr>
            <a:lvl6pPr marL="2743200" marR="0" lvl="5" indent="-317500" algn="ctr" rtl="0">
              <a:lnSpc>
                <a:spcPct val="100000"/>
              </a:lnSpc>
              <a:spcBef>
                <a:spcPts val="0"/>
              </a:spcBef>
              <a:spcAft>
                <a:spcPts val="0"/>
              </a:spcAft>
              <a:buClr>
                <a:schemeClr val="accent1"/>
              </a:buClr>
              <a:buSzPts val="1800"/>
              <a:buFont typeface="Barlow"/>
              <a:buNone/>
              <a:defRPr sz="1800" b="0" i="0" u="none" strike="noStrike" cap="none">
                <a:solidFill>
                  <a:schemeClr val="accent1"/>
                </a:solidFill>
                <a:latin typeface="Barlow"/>
                <a:ea typeface="Barlow"/>
                <a:cs typeface="Barlow"/>
                <a:sym typeface="Barlow"/>
              </a:defRPr>
            </a:lvl6pPr>
            <a:lvl7pPr marL="3200400" marR="0" lvl="6" indent="-317500" algn="ctr" rtl="0">
              <a:lnSpc>
                <a:spcPct val="100000"/>
              </a:lnSpc>
              <a:spcBef>
                <a:spcPts val="0"/>
              </a:spcBef>
              <a:spcAft>
                <a:spcPts val="0"/>
              </a:spcAft>
              <a:buClr>
                <a:schemeClr val="accent1"/>
              </a:buClr>
              <a:buSzPts val="1800"/>
              <a:buFont typeface="Barlow"/>
              <a:buNone/>
              <a:defRPr sz="1800" b="0" i="0" u="none" strike="noStrike" cap="none">
                <a:solidFill>
                  <a:schemeClr val="accent1"/>
                </a:solidFill>
                <a:latin typeface="Barlow"/>
                <a:ea typeface="Barlow"/>
                <a:cs typeface="Barlow"/>
                <a:sym typeface="Barlow"/>
              </a:defRPr>
            </a:lvl7pPr>
            <a:lvl8pPr marL="3657600" marR="0" lvl="7" indent="-317500" algn="ctr" rtl="0">
              <a:lnSpc>
                <a:spcPct val="100000"/>
              </a:lnSpc>
              <a:spcBef>
                <a:spcPts val="0"/>
              </a:spcBef>
              <a:spcAft>
                <a:spcPts val="0"/>
              </a:spcAft>
              <a:buClr>
                <a:schemeClr val="accent1"/>
              </a:buClr>
              <a:buSzPts val="1800"/>
              <a:buFont typeface="Barlow"/>
              <a:buNone/>
              <a:defRPr sz="1800" b="0" i="0" u="none" strike="noStrike" cap="none">
                <a:solidFill>
                  <a:schemeClr val="accent1"/>
                </a:solidFill>
                <a:latin typeface="Barlow"/>
                <a:ea typeface="Barlow"/>
                <a:cs typeface="Barlow"/>
                <a:sym typeface="Barlow"/>
              </a:defRPr>
            </a:lvl8pPr>
            <a:lvl9pPr marL="4114800" marR="0" lvl="8" indent="-317500" algn="ctr" rtl="0">
              <a:lnSpc>
                <a:spcPct val="100000"/>
              </a:lnSpc>
              <a:spcBef>
                <a:spcPts val="0"/>
              </a:spcBef>
              <a:spcAft>
                <a:spcPts val="0"/>
              </a:spcAft>
              <a:buClr>
                <a:schemeClr val="accent1"/>
              </a:buClr>
              <a:buSzPts val="1800"/>
              <a:buFont typeface="Barlow"/>
              <a:buNone/>
              <a:defRPr sz="1800" b="0" i="0" u="none" strike="noStrike" cap="none">
                <a:solidFill>
                  <a:schemeClr val="accent1"/>
                </a:solidFill>
                <a:latin typeface="Barlow"/>
                <a:ea typeface="Barlow"/>
                <a:cs typeface="Barlow"/>
                <a:sym typeface="Barlow"/>
              </a:defRPr>
            </a:lvl9pPr>
          </a:lstStyle>
          <a:p>
            <a:pPr marL="457200" marR="0" lvl="0" indent="-317500" algn="l" defTabSz="914400" rtl="0" eaLnBrk="1" fontAlgn="auto" latinLnBrk="0" hangingPunct="1">
              <a:lnSpc>
                <a:spcPct val="100000"/>
              </a:lnSpc>
              <a:spcBef>
                <a:spcPts val="0"/>
              </a:spcBef>
              <a:spcAft>
                <a:spcPts val="0"/>
              </a:spcAft>
              <a:buClr>
                <a:srgbClr val="666666"/>
              </a:buClr>
              <a:buSzPts val="1300"/>
              <a:buFont typeface="Barlow"/>
              <a:buNone/>
              <a:tabLst/>
              <a:defRPr/>
            </a:pPr>
            <a:r>
              <a:rPr kumimoji="0" lang="en-US" sz="12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Barlow"/>
              </a:rPr>
              <a:t>Cluster Selection , De-selection</a:t>
            </a:r>
            <a:endParaRPr kumimoji="0" lang="en-IN" sz="12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Barlow"/>
            </a:endParaRPr>
          </a:p>
        </p:txBody>
      </p:sp>
      <p:sp>
        <p:nvSpPr>
          <p:cNvPr id="20" name="Google Shape;2124;p65">
            <a:extLst>
              <a:ext uri="{FF2B5EF4-FFF2-40B4-BE49-F238E27FC236}">
                <a16:creationId xmlns:a16="http://schemas.microsoft.com/office/drawing/2014/main" id="{75940D30-DBA3-60B3-0612-254ED5C93123}"/>
              </a:ext>
            </a:extLst>
          </p:cNvPr>
          <p:cNvSpPr/>
          <p:nvPr/>
        </p:nvSpPr>
        <p:spPr>
          <a:xfrm>
            <a:off x="845194" y="3750380"/>
            <a:ext cx="642300" cy="720300"/>
          </a:xfrm>
          <a:prstGeom prst="rect">
            <a:avLst/>
          </a:prstGeom>
          <a:solidFill>
            <a:srgbClr val="380093"/>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3200" b="1" i="0" u="none" strike="noStrike" kern="0" cap="none" spc="0" normalizeH="0" baseline="0" noProof="0">
              <a:ln>
                <a:noFill/>
              </a:ln>
              <a:solidFill>
                <a:srgbClr val="F8FFF5"/>
              </a:solidFill>
              <a:effectLst/>
              <a:uLnTx/>
              <a:uFillTx/>
              <a:latin typeface="Times New Roman" panose="02020603050405020304" pitchFamily="18" charset="0"/>
              <a:ea typeface="Share Tech Mono"/>
              <a:cs typeface="Times New Roman" panose="02020603050405020304" pitchFamily="18" charset="0"/>
              <a:sym typeface="Share Tech Mono"/>
            </a:endParaRPr>
          </a:p>
        </p:txBody>
      </p:sp>
      <p:sp>
        <p:nvSpPr>
          <p:cNvPr id="21" name="Google Shape;2109;p65">
            <a:extLst>
              <a:ext uri="{FF2B5EF4-FFF2-40B4-BE49-F238E27FC236}">
                <a16:creationId xmlns:a16="http://schemas.microsoft.com/office/drawing/2014/main" id="{ABAA0422-FBAA-0FEC-73E4-2255E0F65999}"/>
              </a:ext>
            </a:extLst>
          </p:cNvPr>
          <p:cNvSpPr txBox="1">
            <a:spLocks/>
          </p:cNvSpPr>
          <p:nvPr/>
        </p:nvSpPr>
        <p:spPr>
          <a:xfrm>
            <a:off x="5436096" y="1363187"/>
            <a:ext cx="2527500" cy="8292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Barlow"/>
              <a:buNone/>
              <a:defRPr sz="1400" b="0" i="0" u="none" strike="noStrike" cap="none">
                <a:solidFill>
                  <a:schemeClr val="accent1"/>
                </a:solidFill>
                <a:latin typeface="Barlow"/>
                <a:ea typeface="Barlow"/>
                <a:cs typeface="Barlow"/>
                <a:sym typeface="Barlow"/>
              </a:defRPr>
            </a:lvl1pPr>
            <a:lvl2pPr marL="914400" marR="0" lvl="1" indent="-317500" algn="ctr" rtl="0">
              <a:lnSpc>
                <a:spcPct val="100000"/>
              </a:lnSpc>
              <a:spcBef>
                <a:spcPts val="0"/>
              </a:spcBef>
              <a:spcAft>
                <a:spcPts val="0"/>
              </a:spcAft>
              <a:buClr>
                <a:schemeClr val="accent1"/>
              </a:buClr>
              <a:buSzPts val="1400"/>
              <a:buFont typeface="Barlow"/>
              <a:buNone/>
              <a:defRPr sz="1400" b="0" i="0" u="none" strike="noStrike" cap="none">
                <a:solidFill>
                  <a:schemeClr val="accent1"/>
                </a:solidFill>
                <a:latin typeface="Barlow"/>
                <a:ea typeface="Barlow"/>
                <a:cs typeface="Barlow"/>
                <a:sym typeface="Barlow"/>
              </a:defRPr>
            </a:lvl2pPr>
            <a:lvl3pPr marL="1371600" marR="0" lvl="2" indent="-317500" algn="ctr" rtl="0">
              <a:lnSpc>
                <a:spcPct val="100000"/>
              </a:lnSpc>
              <a:spcBef>
                <a:spcPts val="0"/>
              </a:spcBef>
              <a:spcAft>
                <a:spcPts val="0"/>
              </a:spcAft>
              <a:buClr>
                <a:schemeClr val="accent1"/>
              </a:buClr>
              <a:buSzPts val="1400"/>
              <a:buFont typeface="Barlow"/>
              <a:buNone/>
              <a:defRPr sz="1400" b="0" i="0" u="none" strike="noStrike" cap="none">
                <a:solidFill>
                  <a:schemeClr val="accent1"/>
                </a:solidFill>
                <a:latin typeface="Barlow"/>
                <a:ea typeface="Barlow"/>
                <a:cs typeface="Barlow"/>
                <a:sym typeface="Barlow"/>
              </a:defRPr>
            </a:lvl3pPr>
            <a:lvl4pPr marL="1828800" marR="0" lvl="3" indent="-317500" algn="ctr" rtl="0">
              <a:lnSpc>
                <a:spcPct val="100000"/>
              </a:lnSpc>
              <a:spcBef>
                <a:spcPts val="0"/>
              </a:spcBef>
              <a:spcAft>
                <a:spcPts val="0"/>
              </a:spcAft>
              <a:buClr>
                <a:schemeClr val="accent1"/>
              </a:buClr>
              <a:buSzPts val="1400"/>
              <a:buFont typeface="Barlow"/>
              <a:buNone/>
              <a:defRPr sz="1400" b="0" i="0" u="none" strike="noStrike" cap="none">
                <a:solidFill>
                  <a:schemeClr val="accent1"/>
                </a:solidFill>
                <a:latin typeface="Barlow"/>
                <a:ea typeface="Barlow"/>
                <a:cs typeface="Barlow"/>
                <a:sym typeface="Barlow"/>
              </a:defRPr>
            </a:lvl4pPr>
            <a:lvl5pPr marL="2286000" marR="0" lvl="4" indent="-317500" algn="ctr" rtl="0">
              <a:lnSpc>
                <a:spcPct val="100000"/>
              </a:lnSpc>
              <a:spcBef>
                <a:spcPts val="0"/>
              </a:spcBef>
              <a:spcAft>
                <a:spcPts val="0"/>
              </a:spcAft>
              <a:buClr>
                <a:schemeClr val="accent1"/>
              </a:buClr>
              <a:buSzPts val="1400"/>
              <a:buFont typeface="Barlow"/>
              <a:buNone/>
              <a:defRPr sz="1400" b="0" i="0" u="none" strike="noStrike" cap="none">
                <a:solidFill>
                  <a:schemeClr val="accent1"/>
                </a:solidFill>
                <a:latin typeface="Barlow"/>
                <a:ea typeface="Barlow"/>
                <a:cs typeface="Barlow"/>
                <a:sym typeface="Barlow"/>
              </a:defRPr>
            </a:lvl5pPr>
            <a:lvl6pPr marL="2743200" marR="0" lvl="5" indent="-317500" algn="ctr" rtl="0">
              <a:lnSpc>
                <a:spcPct val="100000"/>
              </a:lnSpc>
              <a:spcBef>
                <a:spcPts val="0"/>
              </a:spcBef>
              <a:spcAft>
                <a:spcPts val="0"/>
              </a:spcAft>
              <a:buClr>
                <a:schemeClr val="accent1"/>
              </a:buClr>
              <a:buSzPts val="1400"/>
              <a:buFont typeface="Barlow"/>
              <a:buNone/>
              <a:defRPr sz="1400" b="0" i="0" u="none" strike="noStrike" cap="none">
                <a:solidFill>
                  <a:schemeClr val="accent1"/>
                </a:solidFill>
                <a:latin typeface="Barlow"/>
                <a:ea typeface="Barlow"/>
                <a:cs typeface="Barlow"/>
                <a:sym typeface="Barlow"/>
              </a:defRPr>
            </a:lvl6pPr>
            <a:lvl7pPr marL="3200400" marR="0" lvl="6" indent="-317500" algn="ctr" rtl="0">
              <a:lnSpc>
                <a:spcPct val="100000"/>
              </a:lnSpc>
              <a:spcBef>
                <a:spcPts val="0"/>
              </a:spcBef>
              <a:spcAft>
                <a:spcPts val="0"/>
              </a:spcAft>
              <a:buClr>
                <a:schemeClr val="accent1"/>
              </a:buClr>
              <a:buSzPts val="1400"/>
              <a:buFont typeface="Barlow"/>
              <a:buNone/>
              <a:defRPr sz="1400" b="0" i="0" u="none" strike="noStrike" cap="none">
                <a:solidFill>
                  <a:schemeClr val="accent1"/>
                </a:solidFill>
                <a:latin typeface="Barlow"/>
                <a:ea typeface="Barlow"/>
                <a:cs typeface="Barlow"/>
                <a:sym typeface="Barlow"/>
              </a:defRPr>
            </a:lvl7pPr>
            <a:lvl8pPr marL="3657600" marR="0" lvl="7" indent="-317500" algn="ctr" rtl="0">
              <a:lnSpc>
                <a:spcPct val="100000"/>
              </a:lnSpc>
              <a:spcBef>
                <a:spcPts val="0"/>
              </a:spcBef>
              <a:spcAft>
                <a:spcPts val="0"/>
              </a:spcAft>
              <a:buClr>
                <a:schemeClr val="accent1"/>
              </a:buClr>
              <a:buSzPts val="1400"/>
              <a:buFont typeface="Barlow"/>
              <a:buNone/>
              <a:defRPr sz="1400" b="0" i="0" u="none" strike="noStrike" cap="none">
                <a:solidFill>
                  <a:schemeClr val="accent1"/>
                </a:solidFill>
                <a:latin typeface="Barlow"/>
                <a:ea typeface="Barlow"/>
                <a:cs typeface="Barlow"/>
                <a:sym typeface="Barlow"/>
              </a:defRPr>
            </a:lvl8pPr>
            <a:lvl9pPr marL="4114800" marR="0" lvl="8" indent="-317500" algn="ctr" rtl="0">
              <a:lnSpc>
                <a:spcPct val="100000"/>
              </a:lnSpc>
              <a:spcBef>
                <a:spcPts val="0"/>
              </a:spcBef>
              <a:spcAft>
                <a:spcPts val="0"/>
              </a:spcAft>
              <a:buClr>
                <a:schemeClr val="accent1"/>
              </a:buClr>
              <a:buSzPts val="1400"/>
              <a:buFont typeface="Barlow"/>
              <a:buNone/>
              <a:defRPr sz="1400" b="0" i="0" u="none" strike="noStrike" cap="none">
                <a:solidFill>
                  <a:schemeClr val="accent1"/>
                </a:solidFill>
                <a:latin typeface="Barlow"/>
                <a:ea typeface="Barlow"/>
                <a:cs typeface="Barlow"/>
                <a:sym typeface="Barlow"/>
              </a:defRPr>
            </a:lvl9pPr>
          </a:lstStyle>
          <a:p>
            <a:pPr marL="0" indent="0">
              <a:buClr>
                <a:srgbClr val="666666"/>
              </a:buClr>
            </a:pPr>
            <a:r>
              <a:rPr lang="en-US" sz="1200" dirty="0">
                <a:solidFill>
                  <a:srgbClr val="000000"/>
                </a:solidFill>
                <a:latin typeface="Times New Roman" panose="02020603050405020304" pitchFamily="18" charset="0"/>
                <a:cs typeface="Times New Roman" panose="02020603050405020304" pitchFamily="18" charset="0"/>
              </a:rPr>
              <a:t>Demand Scheduling</a:t>
            </a:r>
          </a:p>
        </p:txBody>
      </p:sp>
      <p:sp>
        <p:nvSpPr>
          <p:cNvPr id="22" name="Google Shape;2120;p65">
            <a:extLst>
              <a:ext uri="{FF2B5EF4-FFF2-40B4-BE49-F238E27FC236}">
                <a16:creationId xmlns:a16="http://schemas.microsoft.com/office/drawing/2014/main" id="{E345EB9E-F926-A97E-E4B0-F3079C091E64}"/>
              </a:ext>
            </a:extLst>
          </p:cNvPr>
          <p:cNvSpPr/>
          <p:nvPr/>
        </p:nvSpPr>
        <p:spPr>
          <a:xfrm>
            <a:off x="4578089" y="1454440"/>
            <a:ext cx="642300" cy="720300"/>
          </a:xfrm>
          <a:prstGeom prst="rect">
            <a:avLst/>
          </a:prstGeom>
          <a:solidFill>
            <a:srgbClr val="380093"/>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3200" b="1" i="0" u="none" strike="noStrike" kern="0" cap="none" spc="0" normalizeH="0" baseline="0" noProof="0">
              <a:ln>
                <a:noFill/>
              </a:ln>
              <a:solidFill>
                <a:srgbClr val="F8FFF5"/>
              </a:solidFill>
              <a:effectLst/>
              <a:uLnTx/>
              <a:uFillTx/>
              <a:latin typeface="Times New Roman" panose="02020603050405020304" pitchFamily="18" charset="0"/>
              <a:ea typeface="Share Tech Mono"/>
              <a:cs typeface="Times New Roman" panose="02020603050405020304" pitchFamily="18" charset="0"/>
              <a:sym typeface="Share Tech Mono"/>
            </a:endParaRPr>
          </a:p>
        </p:txBody>
      </p:sp>
      <p:sp>
        <p:nvSpPr>
          <p:cNvPr id="23" name="Google Shape;2116;p65">
            <a:extLst>
              <a:ext uri="{FF2B5EF4-FFF2-40B4-BE49-F238E27FC236}">
                <a16:creationId xmlns:a16="http://schemas.microsoft.com/office/drawing/2014/main" id="{328CA93C-F7D5-5A03-CED3-F38871455492}"/>
              </a:ext>
            </a:extLst>
          </p:cNvPr>
          <p:cNvSpPr txBox="1">
            <a:spLocks/>
          </p:cNvSpPr>
          <p:nvPr/>
        </p:nvSpPr>
        <p:spPr>
          <a:xfrm>
            <a:off x="5436096" y="2605177"/>
            <a:ext cx="2527500" cy="7082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Barlow"/>
              <a:buNone/>
              <a:defRPr sz="1400" b="0" i="0" u="none" strike="noStrike" cap="none">
                <a:solidFill>
                  <a:schemeClr val="accent1"/>
                </a:solidFill>
                <a:latin typeface="Barlow"/>
                <a:ea typeface="Barlow"/>
                <a:cs typeface="Barlow"/>
                <a:sym typeface="Barlow"/>
              </a:defRPr>
            </a:lvl1pPr>
            <a:lvl2pPr marL="914400" marR="0" lvl="1" indent="-317500" algn="ctr" rtl="0">
              <a:lnSpc>
                <a:spcPct val="100000"/>
              </a:lnSpc>
              <a:spcBef>
                <a:spcPts val="0"/>
              </a:spcBef>
              <a:spcAft>
                <a:spcPts val="0"/>
              </a:spcAft>
              <a:buClr>
                <a:schemeClr val="accent1"/>
              </a:buClr>
              <a:buSzPts val="1400"/>
              <a:buFont typeface="Barlow"/>
              <a:buNone/>
              <a:defRPr sz="1400" b="0" i="0" u="none" strike="noStrike" cap="none">
                <a:solidFill>
                  <a:schemeClr val="accent1"/>
                </a:solidFill>
                <a:latin typeface="Barlow"/>
                <a:ea typeface="Barlow"/>
                <a:cs typeface="Barlow"/>
                <a:sym typeface="Barlow"/>
              </a:defRPr>
            </a:lvl2pPr>
            <a:lvl3pPr marL="1371600" marR="0" lvl="2" indent="-317500" algn="ctr" rtl="0">
              <a:lnSpc>
                <a:spcPct val="100000"/>
              </a:lnSpc>
              <a:spcBef>
                <a:spcPts val="0"/>
              </a:spcBef>
              <a:spcAft>
                <a:spcPts val="0"/>
              </a:spcAft>
              <a:buClr>
                <a:schemeClr val="accent1"/>
              </a:buClr>
              <a:buSzPts val="1400"/>
              <a:buFont typeface="Barlow"/>
              <a:buNone/>
              <a:defRPr sz="1400" b="0" i="0" u="none" strike="noStrike" cap="none">
                <a:solidFill>
                  <a:schemeClr val="accent1"/>
                </a:solidFill>
                <a:latin typeface="Barlow"/>
                <a:ea typeface="Barlow"/>
                <a:cs typeface="Barlow"/>
                <a:sym typeface="Barlow"/>
              </a:defRPr>
            </a:lvl3pPr>
            <a:lvl4pPr marL="1828800" marR="0" lvl="3" indent="-317500" algn="ctr" rtl="0">
              <a:lnSpc>
                <a:spcPct val="100000"/>
              </a:lnSpc>
              <a:spcBef>
                <a:spcPts val="0"/>
              </a:spcBef>
              <a:spcAft>
                <a:spcPts val="0"/>
              </a:spcAft>
              <a:buClr>
                <a:schemeClr val="accent1"/>
              </a:buClr>
              <a:buSzPts val="1400"/>
              <a:buFont typeface="Barlow"/>
              <a:buNone/>
              <a:defRPr sz="1400" b="0" i="0" u="none" strike="noStrike" cap="none">
                <a:solidFill>
                  <a:schemeClr val="accent1"/>
                </a:solidFill>
                <a:latin typeface="Barlow"/>
                <a:ea typeface="Barlow"/>
                <a:cs typeface="Barlow"/>
                <a:sym typeface="Barlow"/>
              </a:defRPr>
            </a:lvl4pPr>
            <a:lvl5pPr marL="2286000" marR="0" lvl="4" indent="-317500" algn="ctr" rtl="0">
              <a:lnSpc>
                <a:spcPct val="100000"/>
              </a:lnSpc>
              <a:spcBef>
                <a:spcPts val="0"/>
              </a:spcBef>
              <a:spcAft>
                <a:spcPts val="0"/>
              </a:spcAft>
              <a:buClr>
                <a:schemeClr val="accent1"/>
              </a:buClr>
              <a:buSzPts val="1400"/>
              <a:buFont typeface="Barlow"/>
              <a:buNone/>
              <a:defRPr sz="1400" b="0" i="0" u="none" strike="noStrike" cap="none">
                <a:solidFill>
                  <a:schemeClr val="accent1"/>
                </a:solidFill>
                <a:latin typeface="Barlow"/>
                <a:ea typeface="Barlow"/>
                <a:cs typeface="Barlow"/>
                <a:sym typeface="Barlow"/>
              </a:defRPr>
            </a:lvl5pPr>
            <a:lvl6pPr marL="2743200" marR="0" lvl="5" indent="-317500" algn="ctr" rtl="0">
              <a:lnSpc>
                <a:spcPct val="100000"/>
              </a:lnSpc>
              <a:spcBef>
                <a:spcPts val="0"/>
              </a:spcBef>
              <a:spcAft>
                <a:spcPts val="0"/>
              </a:spcAft>
              <a:buClr>
                <a:schemeClr val="accent1"/>
              </a:buClr>
              <a:buSzPts val="1400"/>
              <a:buFont typeface="Barlow"/>
              <a:buNone/>
              <a:defRPr sz="1400" b="0" i="0" u="none" strike="noStrike" cap="none">
                <a:solidFill>
                  <a:schemeClr val="accent1"/>
                </a:solidFill>
                <a:latin typeface="Barlow"/>
                <a:ea typeface="Barlow"/>
                <a:cs typeface="Barlow"/>
                <a:sym typeface="Barlow"/>
              </a:defRPr>
            </a:lvl6pPr>
            <a:lvl7pPr marL="3200400" marR="0" lvl="6" indent="-317500" algn="ctr" rtl="0">
              <a:lnSpc>
                <a:spcPct val="100000"/>
              </a:lnSpc>
              <a:spcBef>
                <a:spcPts val="0"/>
              </a:spcBef>
              <a:spcAft>
                <a:spcPts val="0"/>
              </a:spcAft>
              <a:buClr>
                <a:schemeClr val="accent1"/>
              </a:buClr>
              <a:buSzPts val="1400"/>
              <a:buFont typeface="Barlow"/>
              <a:buNone/>
              <a:defRPr sz="1400" b="0" i="0" u="none" strike="noStrike" cap="none">
                <a:solidFill>
                  <a:schemeClr val="accent1"/>
                </a:solidFill>
                <a:latin typeface="Barlow"/>
                <a:ea typeface="Barlow"/>
                <a:cs typeface="Barlow"/>
                <a:sym typeface="Barlow"/>
              </a:defRPr>
            </a:lvl7pPr>
            <a:lvl8pPr marL="3657600" marR="0" lvl="7" indent="-317500" algn="ctr" rtl="0">
              <a:lnSpc>
                <a:spcPct val="100000"/>
              </a:lnSpc>
              <a:spcBef>
                <a:spcPts val="0"/>
              </a:spcBef>
              <a:spcAft>
                <a:spcPts val="0"/>
              </a:spcAft>
              <a:buClr>
                <a:schemeClr val="accent1"/>
              </a:buClr>
              <a:buSzPts val="1400"/>
              <a:buFont typeface="Barlow"/>
              <a:buNone/>
              <a:defRPr sz="1400" b="0" i="0" u="none" strike="noStrike" cap="none">
                <a:solidFill>
                  <a:schemeClr val="accent1"/>
                </a:solidFill>
                <a:latin typeface="Barlow"/>
                <a:ea typeface="Barlow"/>
                <a:cs typeface="Barlow"/>
                <a:sym typeface="Barlow"/>
              </a:defRPr>
            </a:lvl8pPr>
            <a:lvl9pPr marL="4114800" marR="0" lvl="8" indent="-317500" algn="ctr" rtl="0">
              <a:lnSpc>
                <a:spcPct val="100000"/>
              </a:lnSpc>
              <a:spcBef>
                <a:spcPts val="0"/>
              </a:spcBef>
              <a:spcAft>
                <a:spcPts val="0"/>
              </a:spcAft>
              <a:buClr>
                <a:schemeClr val="accent1"/>
              </a:buClr>
              <a:buSzPts val="1400"/>
              <a:buFont typeface="Barlow"/>
              <a:buNone/>
              <a:defRPr sz="1400" b="0" i="0" u="none" strike="noStrike" cap="none">
                <a:solidFill>
                  <a:schemeClr val="accent1"/>
                </a:solidFill>
                <a:latin typeface="Barlow"/>
                <a:ea typeface="Barlow"/>
                <a:cs typeface="Barlow"/>
                <a:sym typeface="Barlow"/>
              </a:defRPr>
            </a:lvl9pPr>
          </a:lstStyle>
          <a:p>
            <a:pPr marL="0" indent="0">
              <a:buClr>
                <a:srgbClr val="666666"/>
              </a:buClr>
            </a:pPr>
            <a:r>
              <a:rPr lang="en-US" sz="1200" dirty="0">
                <a:solidFill>
                  <a:srgbClr val="000000"/>
                </a:solidFill>
                <a:latin typeface="Times New Roman" panose="02020603050405020304" pitchFamily="18" charset="0"/>
                <a:cs typeface="Times New Roman" panose="02020603050405020304" pitchFamily="18" charset="0"/>
              </a:rPr>
              <a:t>Assistance in grid management in matching and maintaining frequency.</a:t>
            </a:r>
          </a:p>
        </p:txBody>
      </p:sp>
      <p:sp>
        <p:nvSpPr>
          <p:cNvPr id="24" name="Google Shape;2122;p65">
            <a:extLst>
              <a:ext uri="{FF2B5EF4-FFF2-40B4-BE49-F238E27FC236}">
                <a16:creationId xmlns:a16="http://schemas.microsoft.com/office/drawing/2014/main" id="{3BFDF947-672C-B1E8-45EA-671EFCE147E5}"/>
              </a:ext>
            </a:extLst>
          </p:cNvPr>
          <p:cNvSpPr/>
          <p:nvPr/>
        </p:nvSpPr>
        <p:spPr>
          <a:xfrm>
            <a:off x="4578089" y="2629645"/>
            <a:ext cx="642300" cy="720300"/>
          </a:xfrm>
          <a:prstGeom prst="rect">
            <a:avLst/>
          </a:prstGeom>
          <a:solidFill>
            <a:srgbClr val="380093"/>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3200" b="1" i="0" u="none" strike="noStrike" kern="0" cap="none" spc="0" normalizeH="0" baseline="0" noProof="0">
              <a:ln>
                <a:noFill/>
              </a:ln>
              <a:solidFill>
                <a:srgbClr val="F8FFF5"/>
              </a:solidFill>
              <a:effectLst/>
              <a:uLnTx/>
              <a:uFillTx/>
              <a:latin typeface="Times New Roman" panose="02020603050405020304" pitchFamily="18" charset="0"/>
              <a:ea typeface="Share Tech Mono"/>
              <a:cs typeface="Times New Roman" panose="02020603050405020304" pitchFamily="18" charset="0"/>
              <a:sym typeface="Share Tech Mono"/>
            </a:endParaRPr>
          </a:p>
        </p:txBody>
      </p:sp>
      <p:pic>
        <p:nvPicPr>
          <p:cNvPr id="25" name="Picture 4" descr="Group Of Wind Turbines Spinning | 3D Animated Clipart for PowerPoint -  PresenterMedia.com">
            <a:extLst>
              <a:ext uri="{FF2B5EF4-FFF2-40B4-BE49-F238E27FC236}">
                <a16:creationId xmlns:a16="http://schemas.microsoft.com/office/drawing/2014/main" id="{FB254E15-2254-C3D1-87F5-93C9928588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6336" y="140324"/>
            <a:ext cx="1350150" cy="108012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8771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2ADA9F-8B04-AFCB-05A7-DB2DD087B3C3}"/>
              </a:ext>
            </a:extLst>
          </p:cNvPr>
          <p:cNvSpPr txBox="1"/>
          <p:nvPr/>
        </p:nvSpPr>
        <p:spPr>
          <a:xfrm>
            <a:off x="683568" y="696911"/>
            <a:ext cx="7747182" cy="3937103"/>
          </a:xfrm>
          <a:prstGeom prst="rect">
            <a:avLst/>
          </a:prstGeom>
          <a:noFill/>
        </p:spPr>
        <p:txBody>
          <a:bodyPr wrap="square">
            <a:spAutoFit/>
          </a:bodyPr>
          <a:lstStyle/>
          <a:p>
            <a:pPr marL="457200" marR="0" lvl="0" indent="-317500" algn="just" defTabSz="914400" rtl="0" eaLnBrk="1" fontAlgn="auto" latinLnBrk="0" hangingPunct="1">
              <a:lnSpc>
                <a:spcPct val="150000"/>
              </a:lnSpc>
              <a:spcBef>
                <a:spcPts val="0"/>
              </a:spcBef>
              <a:spcAft>
                <a:spcPts val="0"/>
              </a:spcAft>
              <a:buClr>
                <a:srgbClr val="666666"/>
              </a:buClr>
              <a:buSzPts val="1300"/>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Times New Roman" panose="02020603050405020304" pitchFamily="18" charset="0"/>
                <a:ea typeface="Symbol" panose="05050102010706020507" pitchFamily="18" charset="2"/>
                <a:cs typeface="Symbol" panose="05050102010706020507" pitchFamily="18" charset="2"/>
                <a:sym typeface="Barlow"/>
              </a:rPr>
              <a:t>Wind</a:t>
            </a:r>
            <a:r>
              <a:rPr kumimoji="0" lang="en-US" sz="1200" b="0" i="0" u="none" strike="noStrike" kern="0" cap="none" spc="5" normalizeH="0" baseline="0" noProof="0" dirty="0">
                <a:ln>
                  <a:noFill/>
                </a:ln>
                <a:solidFill>
                  <a:srgbClr val="000000"/>
                </a:solidFill>
                <a:effectLst/>
                <a:uLnTx/>
                <a:uFillTx/>
                <a:latin typeface="Times New Roman" panose="02020603050405020304" pitchFamily="18" charset="0"/>
                <a:ea typeface="Symbol" panose="05050102010706020507" pitchFamily="18" charset="2"/>
                <a:cs typeface="Symbol" panose="05050102010706020507" pitchFamily="18" charset="2"/>
                <a:sym typeface="Barlow"/>
              </a:rPr>
              <a:t> </a:t>
            </a:r>
            <a:r>
              <a:rPr kumimoji="0" lang="en-US" sz="1200" b="0" i="0" u="none" strike="noStrike" kern="0" cap="none" spc="0" normalizeH="0" baseline="0" noProof="0" dirty="0">
                <a:ln>
                  <a:noFill/>
                </a:ln>
                <a:solidFill>
                  <a:srgbClr val="000000"/>
                </a:solidFill>
                <a:effectLst/>
                <a:uLnTx/>
                <a:uFillTx/>
                <a:latin typeface="Times New Roman" panose="02020603050405020304" pitchFamily="18" charset="0"/>
                <a:ea typeface="Symbol" panose="05050102010706020507" pitchFamily="18" charset="2"/>
                <a:cs typeface="Symbol" panose="05050102010706020507" pitchFamily="18" charset="2"/>
                <a:sym typeface="Barlow"/>
              </a:rPr>
              <a:t>power</a:t>
            </a:r>
            <a:r>
              <a:rPr kumimoji="0" lang="en-US" sz="1200" b="0" i="0" u="none" strike="noStrike" kern="0" cap="none" spc="5" normalizeH="0" baseline="0" noProof="0" dirty="0">
                <a:ln>
                  <a:noFill/>
                </a:ln>
                <a:solidFill>
                  <a:srgbClr val="000000"/>
                </a:solidFill>
                <a:effectLst/>
                <a:uLnTx/>
                <a:uFillTx/>
                <a:latin typeface="Times New Roman" panose="02020603050405020304" pitchFamily="18" charset="0"/>
                <a:ea typeface="Symbol" panose="05050102010706020507" pitchFamily="18" charset="2"/>
                <a:cs typeface="Symbol" panose="05050102010706020507" pitchFamily="18" charset="2"/>
                <a:sym typeface="Barlow"/>
              </a:rPr>
              <a:t> </a:t>
            </a:r>
            <a:r>
              <a:rPr kumimoji="0" lang="en-US" sz="1200" b="0" i="0" u="none" strike="noStrike" kern="0" cap="none" spc="0" normalizeH="0" baseline="0" noProof="0" dirty="0">
                <a:ln>
                  <a:noFill/>
                </a:ln>
                <a:solidFill>
                  <a:srgbClr val="000000"/>
                </a:solidFill>
                <a:effectLst/>
                <a:uLnTx/>
                <a:uFillTx/>
                <a:latin typeface="Times New Roman" panose="02020603050405020304" pitchFamily="18" charset="0"/>
                <a:ea typeface="Symbol" panose="05050102010706020507" pitchFamily="18" charset="2"/>
                <a:cs typeface="Symbol" panose="05050102010706020507" pitchFamily="18" charset="2"/>
                <a:sym typeface="Barlow"/>
              </a:rPr>
              <a:t>generation</a:t>
            </a:r>
            <a:r>
              <a:rPr kumimoji="0" lang="en-US" sz="1200" b="0" i="0" u="none" strike="noStrike" kern="0" cap="none" spc="5" normalizeH="0" baseline="0" noProof="0" dirty="0">
                <a:ln>
                  <a:noFill/>
                </a:ln>
                <a:solidFill>
                  <a:srgbClr val="000000"/>
                </a:solidFill>
                <a:effectLst/>
                <a:uLnTx/>
                <a:uFillTx/>
                <a:latin typeface="Times New Roman" panose="02020603050405020304" pitchFamily="18" charset="0"/>
                <a:ea typeface="Symbol" panose="05050102010706020507" pitchFamily="18" charset="2"/>
                <a:cs typeface="Symbol" panose="05050102010706020507" pitchFamily="18" charset="2"/>
                <a:sym typeface="Barlow"/>
              </a:rPr>
              <a:t> </a:t>
            </a:r>
            <a:r>
              <a:rPr kumimoji="0" lang="en-US" sz="1200" b="0" i="0" u="none" strike="noStrike" kern="0" cap="none" spc="0" normalizeH="0" baseline="0" noProof="0" dirty="0">
                <a:ln>
                  <a:noFill/>
                </a:ln>
                <a:solidFill>
                  <a:srgbClr val="000000"/>
                </a:solidFill>
                <a:effectLst/>
                <a:uLnTx/>
                <a:uFillTx/>
                <a:latin typeface="Times New Roman" panose="02020603050405020304" pitchFamily="18" charset="0"/>
                <a:ea typeface="Symbol" panose="05050102010706020507" pitchFamily="18" charset="2"/>
                <a:cs typeface="Symbol" panose="05050102010706020507" pitchFamily="18" charset="2"/>
                <a:sym typeface="Barlow"/>
              </a:rPr>
              <a:t>differs</a:t>
            </a:r>
            <a:r>
              <a:rPr kumimoji="0" lang="en-US" sz="1200" b="0" i="0" u="none" strike="noStrike" kern="0" cap="none" spc="5" normalizeH="0" baseline="0" noProof="0" dirty="0">
                <a:ln>
                  <a:noFill/>
                </a:ln>
                <a:solidFill>
                  <a:srgbClr val="000000"/>
                </a:solidFill>
                <a:effectLst/>
                <a:uLnTx/>
                <a:uFillTx/>
                <a:latin typeface="Times New Roman" panose="02020603050405020304" pitchFamily="18" charset="0"/>
                <a:ea typeface="Symbol" panose="05050102010706020507" pitchFamily="18" charset="2"/>
                <a:cs typeface="Symbol" panose="05050102010706020507" pitchFamily="18" charset="2"/>
                <a:sym typeface="Barlow"/>
              </a:rPr>
              <a:t> </a:t>
            </a:r>
            <a:r>
              <a:rPr kumimoji="0" lang="en-US" sz="1200" b="0" i="0" u="none" strike="noStrike" kern="0" cap="none" spc="0" normalizeH="0" baseline="0" noProof="0" dirty="0">
                <a:ln>
                  <a:noFill/>
                </a:ln>
                <a:solidFill>
                  <a:srgbClr val="000000"/>
                </a:solidFill>
                <a:effectLst/>
                <a:uLnTx/>
                <a:uFillTx/>
                <a:latin typeface="Times New Roman" panose="02020603050405020304" pitchFamily="18" charset="0"/>
                <a:ea typeface="Symbol" panose="05050102010706020507" pitchFamily="18" charset="2"/>
                <a:cs typeface="Symbol" panose="05050102010706020507" pitchFamily="18" charset="2"/>
                <a:sym typeface="Barlow"/>
              </a:rPr>
              <a:t>from</a:t>
            </a:r>
            <a:r>
              <a:rPr kumimoji="0" lang="en-US" sz="1200" b="0" i="0" u="none" strike="noStrike" kern="0" cap="none" spc="5" normalizeH="0" baseline="0" noProof="0" dirty="0">
                <a:ln>
                  <a:noFill/>
                </a:ln>
                <a:solidFill>
                  <a:srgbClr val="000000"/>
                </a:solidFill>
                <a:effectLst/>
                <a:uLnTx/>
                <a:uFillTx/>
                <a:latin typeface="Times New Roman" panose="02020603050405020304" pitchFamily="18" charset="0"/>
                <a:ea typeface="Symbol" panose="05050102010706020507" pitchFamily="18" charset="2"/>
                <a:cs typeface="Symbol" panose="05050102010706020507" pitchFamily="18" charset="2"/>
                <a:sym typeface="Barlow"/>
              </a:rPr>
              <a:t> </a:t>
            </a:r>
            <a:r>
              <a:rPr kumimoji="0" lang="en-US" sz="1200" b="0" i="0" u="none" strike="noStrike" kern="0" cap="none" spc="0" normalizeH="0" baseline="0" noProof="0" dirty="0">
                <a:ln>
                  <a:noFill/>
                </a:ln>
                <a:solidFill>
                  <a:srgbClr val="000000"/>
                </a:solidFill>
                <a:effectLst/>
                <a:uLnTx/>
                <a:uFillTx/>
                <a:latin typeface="Times New Roman" panose="02020603050405020304" pitchFamily="18" charset="0"/>
                <a:ea typeface="Symbol" panose="05050102010706020507" pitchFamily="18" charset="2"/>
                <a:cs typeface="Symbol" panose="05050102010706020507" pitchFamily="18" charset="2"/>
                <a:sym typeface="Barlow"/>
              </a:rPr>
              <a:t>conventional</a:t>
            </a:r>
            <a:r>
              <a:rPr kumimoji="0" lang="en-US" sz="1200" b="0" i="0" u="none" strike="noStrike" kern="0" cap="none" spc="5" normalizeH="0" baseline="0" noProof="0" dirty="0">
                <a:ln>
                  <a:noFill/>
                </a:ln>
                <a:solidFill>
                  <a:srgbClr val="000000"/>
                </a:solidFill>
                <a:effectLst/>
                <a:uLnTx/>
                <a:uFillTx/>
                <a:latin typeface="Times New Roman" panose="02020603050405020304" pitchFamily="18" charset="0"/>
                <a:ea typeface="Symbol" panose="05050102010706020507" pitchFamily="18" charset="2"/>
                <a:cs typeface="Symbol" panose="05050102010706020507" pitchFamily="18" charset="2"/>
                <a:sym typeface="Barlow"/>
              </a:rPr>
              <a:t> </a:t>
            </a:r>
            <a:r>
              <a:rPr kumimoji="0" lang="en-US" sz="1200" b="0" i="0" u="none" strike="noStrike" kern="0" cap="none" spc="0" normalizeH="0" baseline="0" noProof="0" dirty="0">
                <a:ln>
                  <a:noFill/>
                </a:ln>
                <a:solidFill>
                  <a:srgbClr val="000000"/>
                </a:solidFill>
                <a:effectLst/>
                <a:uLnTx/>
                <a:uFillTx/>
                <a:latin typeface="Times New Roman" panose="02020603050405020304" pitchFamily="18" charset="0"/>
                <a:ea typeface="Symbol" panose="05050102010706020507" pitchFamily="18" charset="2"/>
                <a:cs typeface="Symbol" panose="05050102010706020507" pitchFamily="18" charset="2"/>
                <a:sym typeface="Barlow"/>
              </a:rPr>
              <a:t>generation</a:t>
            </a:r>
            <a:r>
              <a:rPr kumimoji="0" lang="en-US" sz="1200" b="0" i="0" u="none" strike="noStrike" kern="0" cap="none" spc="5" normalizeH="0" baseline="0" noProof="0" dirty="0">
                <a:ln>
                  <a:noFill/>
                </a:ln>
                <a:solidFill>
                  <a:srgbClr val="000000"/>
                </a:solidFill>
                <a:effectLst/>
                <a:uLnTx/>
                <a:uFillTx/>
                <a:latin typeface="Times New Roman" panose="02020603050405020304" pitchFamily="18" charset="0"/>
                <a:ea typeface="Symbol" panose="05050102010706020507" pitchFamily="18" charset="2"/>
                <a:cs typeface="Symbol" panose="05050102010706020507" pitchFamily="18" charset="2"/>
                <a:sym typeface="Barlow"/>
              </a:rPr>
              <a:t> </a:t>
            </a:r>
            <a:r>
              <a:rPr kumimoji="0" lang="en-US" sz="1200" b="0" i="0" u="none" strike="noStrike" kern="0" cap="none" spc="0" normalizeH="0" baseline="0" noProof="0" dirty="0">
                <a:ln>
                  <a:noFill/>
                </a:ln>
                <a:solidFill>
                  <a:srgbClr val="000000"/>
                </a:solidFill>
                <a:effectLst/>
                <a:uLnTx/>
                <a:uFillTx/>
                <a:latin typeface="Times New Roman" panose="02020603050405020304" pitchFamily="18" charset="0"/>
                <a:ea typeface="Symbol" panose="05050102010706020507" pitchFamily="18" charset="2"/>
                <a:cs typeface="Symbol" panose="05050102010706020507" pitchFamily="18" charset="2"/>
                <a:sym typeface="Barlow"/>
              </a:rPr>
              <a:t>due</a:t>
            </a:r>
            <a:r>
              <a:rPr kumimoji="0" lang="en-US" sz="1200" b="0" i="0" u="none" strike="noStrike" kern="0" cap="none" spc="5" normalizeH="0" baseline="0" noProof="0" dirty="0">
                <a:ln>
                  <a:noFill/>
                </a:ln>
                <a:solidFill>
                  <a:srgbClr val="000000"/>
                </a:solidFill>
                <a:effectLst/>
                <a:uLnTx/>
                <a:uFillTx/>
                <a:latin typeface="Times New Roman" panose="02020603050405020304" pitchFamily="18" charset="0"/>
                <a:ea typeface="Symbol" panose="05050102010706020507" pitchFamily="18" charset="2"/>
                <a:cs typeface="Symbol" panose="05050102010706020507" pitchFamily="18" charset="2"/>
                <a:sym typeface="Barlow"/>
              </a:rPr>
              <a:t> </a:t>
            </a:r>
            <a:r>
              <a:rPr kumimoji="0" lang="en-US" sz="1200" b="0" i="0" u="none" strike="noStrike" kern="0" cap="none" spc="0" normalizeH="0" baseline="0" noProof="0" dirty="0">
                <a:ln>
                  <a:noFill/>
                </a:ln>
                <a:solidFill>
                  <a:srgbClr val="000000"/>
                </a:solidFill>
                <a:effectLst/>
                <a:uLnTx/>
                <a:uFillTx/>
                <a:latin typeface="Times New Roman" panose="02020603050405020304" pitchFamily="18" charset="0"/>
                <a:ea typeface="Symbol" panose="05050102010706020507" pitchFamily="18" charset="2"/>
                <a:cs typeface="Symbol" panose="05050102010706020507" pitchFamily="18" charset="2"/>
                <a:sym typeface="Barlow"/>
              </a:rPr>
              <a:t>to</a:t>
            </a:r>
            <a:r>
              <a:rPr kumimoji="0" lang="en-US" sz="1200" b="0" i="0" u="none" strike="noStrike" kern="0" cap="none" spc="5" normalizeH="0" baseline="0" noProof="0" dirty="0">
                <a:ln>
                  <a:noFill/>
                </a:ln>
                <a:solidFill>
                  <a:srgbClr val="000000"/>
                </a:solidFill>
                <a:effectLst/>
                <a:uLnTx/>
                <a:uFillTx/>
                <a:latin typeface="Times New Roman" panose="02020603050405020304" pitchFamily="18" charset="0"/>
                <a:ea typeface="Symbol" panose="05050102010706020507" pitchFamily="18" charset="2"/>
                <a:cs typeface="Symbol" panose="05050102010706020507" pitchFamily="18" charset="2"/>
                <a:sym typeface="Barlow"/>
              </a:rPr>
              <a:t> </a:t>
            </a:r>
            <a:r>
              <a:rPr kumimoji="0" lang="en-US" sz="1200" b="0" i="0" u="none" strike="noStrike" kern="0" cap="none" spc="0" normalizeH="0" baseline="0" noProof="0" dirty="0">
                <a:ln>
                  <a:noFill/>
                </a:ln>
                <a:solidFill>
                  <a:srgbClr val="000000"/>
                </a:solidFill>
                <a:effectLst/>
                <a:uLnTx/>
                <a:uFillTx/>
                <a:latin typeface="Times New Roman" panose="02020603050405020304" pitchFamily="18" charset="0"/>
                <a:ea typeface="Symbol" panose="05050102010706020507" pitchFamily="18" charset="2"/>
                <a:cs typeface="Symbol" panose="05050102010706020507" pitchFamily="18" charset="2"/>
                <a:sym typeface="Barlow"/>
              </a:rPr>
              <a:t>the stochastic</a:t>
            </a:r>
            <a:r>
              <a:rPr kumimoji="0" lang="en-US" sz="1200" b="0" i="0" u="none" strike="noStrike" kern="0" cap="none" spc="-10" normalizeH="0" baseline="0" noProof="0" dirty="0">
                <a:ln>
                  <a:noFill/>
                </a:ln>
                <a:solidFill>
                  <a:srgbClr val="000000"/>
                </a:solidFill>
                <a:effectLst/>
                <a:uLnTx/>
                <a:uFillTx/>
                <a:latin typeface="Times New Roman" panose="02020603050405020304" pitchFamily="18" charset="0"/>
                <a:ea typeface="Symbol" panose="05050102010706020507" pitchFamily="18" charset="2"/>
                <a:cs typeface="Symbol" panose="05050102010706020507" pitchFamily="18" charset="2"/>
                <a:sym typeface="Barlow"/>
              </a:rPr>
              <a:t> </a:t>
            </a:r>
            <a:r>
              <a:rPr kumimoji="0" lang="en-US" sz="1200" b="0" i="0" u="none" strike="noStrike" kern="0" cap="none" spc="0" normalizeH="0" baseline="0" noProof="0" dirty="0">
                <a:ln>
                  <a:noFill/>
                </a:ln>
                <a:solidFill>
                  <a:srgbClr val="000000"/>
                </a:solidFill>
                <a:effectLst/>
                <a:uLnTx/>
                <a:uFillTx/>
                <a:latin typeface="Times New Roman" panose="02020603050405020304" pitchFamily="18" charset="0"/>
                <a:ea typeface="Symbol" panose="05050102010706020507" pitchFamily="18" charset="2"/>
                <a:cs typeface="Symbol" panose="05050102010706020507" pitchFamily="18" charset="2"/>
                <a:sym typeface="Barlow"/>
              </a:rPr>
              <a:t>nature</a:t>
            </a:r>
            <a:r>
              <a:rPr kumimoji="0" lang="en-US" sz="1200" b="0" i="0" u="none" strike="noStrike" kern="0" cap="none" spc="-10" normalizeH="0" baseline="0" noProof="0" dirty="0">
                <a:ln>
                  <a:noFill/>
                </a:ln>
                <a:solidFill>
                  <a:srgbClr val="000000"/>
                </a:solidFill>
                <a:effectLst/>
                <a:uLnTx/>
                <a:uFillTx/>
                <a:latin typeface="Times New Roman" panose="02020603050405020304" pitchFamily="18" charset="0"/>
                <a:ea typeface="Symbol" panose="05050102010706020507" pitchFamily="18" charset="2"/>
                <a:cs typeface="Symbol" panose="05050102010706020507" pitchFamily="18" charset="2"/>
                <a:sym typeface="Barlow"/>
              </a:rPr>
              <a:t> </a:t>
            </a:r>
            <a:r>
              <a:rPr kumimoji="0" lang="en-US" sz="1200" b="0" i="0" u="none" strike="noStrike" kern="0" cap="none" spc="0" normalizeH="0" baseline="0" noProof="0" dirty="0">
                <a:ln>
                  <a:noFill/>
                </a:ln>
                <a:solidFill>
                  <a:srgbClr val="000000"/>
                </a:solidFill>
                <a:effectLst/>
                <a:uLnTx/>
                <a:uFillTx/>
                <a:latin typeface="Times New Roman" panose="02020603050405020304" pitchFamily="18" charset="0"/>
                <a:ea typeface="Symbol" panose="05050102010706020507" pitchFamily="18" charset="2"/>
                <a:cs typeface="Symbol" panose="05050102010706020507" pitchFamily="18" charset="2"/>
                <a:sym typeface="Barlow"/>
              </a:rPr>
              <a:t>of wind.</a:t>
            </a:r>
          </a:p>
          <a:p>
            <a:pPr marL="457200" marR="0" lvl="0" indent="-317500" algn="just" defTabSz="914400" rtl="0" eaLnBrk="1" fontAlgn="auto" latinLnBrk="0" hangingPunct="1">
              <a:lnSpc>
                <a:spcPct val="150000"/>
              </a:lnSpc>
              <a:spcBef>
                <a:spcPts val="0"/>
              </a:spcBef>
              <a:spcAft>
                <a:spcPts val="0"/>
              </a:spcAft>
              <a:buClr>
                <a:srgbClr val="666666"/>
              </a:buClr>
              <a:buSzPts val="1300"/>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Times New Roman" panose="02020603050405020304" pitchFamily="18" charset="0"/>
                <a:ea typeface="Symbol" panose="05050102010706020507" pitchFamily="18" charset="2"/>
                <a:cs typeface="Symbol" panose="05050102010706020507" pitchFamily="18" charset="2"/>
                <a:sym typeface="Barlow"/>
              </a:rPr>
              <a:t>Thus, wind power forecasting plays a key role in dealing with</a:t>
            </a:r>
            <a:r>
              <a:rPr kumimoji="0" lang="en-US" sz="1200" b="0" i="0" u="none" strike="noStrike" kern="0" cap="none" spc="5" normalizeH="0" baseline="0" noProof="0" dirty="0">
                <a:ln>
                  <a:noFill/>
                </a:ln>
                <a:solidFill>
                  <a:srgbClr val="000000"/>
                </a:solidFill>
                <a:effectLst/>
                <a:uLnTx/>
                <a:uFillTx/>
                <a:latin typeface="Times New Roman" panose="02020603050405020304" pitchFamily="18" charset="0"/>
                <a:ea typeface="Symbol" panose="05050102010706020507" pitchFamily="18" charset="2"/>
                <a:cs typeface="Symbol" panose="05050102010706020507" pitchFamily="18" charset="2"/>
                <a:sym typeface="Barlow"/>
              </a:rPr>
              <a:t> </a:t>
            </a:r>
            <a:r>
              <a:rPr kumimoji="0" lang="en-US" sz="1200" b="0" i="0" u="none" strike="noStrike" kern="0" cap="none" spc="0" normalizeH="0" baseline="0" noProof="0" dirty="0">
                <a:ln>
                  <a:noFill/>
                </a:ln>
                <a:solidFill>
                  <a:srgbClr val="000000"/>
                </a:solidFill>
                <a:effectLst/>
                <a:uLnTx/>
                <a:uFillTx/>
                <a:latin typeface="Times New Roman" panose="02020603050405020304" pitchFamily="18" charset="0"/>
                <a:ea typeface="Symbol" panose="05050102010706020507" pitchFamily="18" charset="2"/>
                <a:cs typeface="Symbol" panose="05050102010706020507" pitchFamily="18" charset="2"/>
                <a:sym typeface="Barlow"/>
              </a:rPr>
              <a:t>the challenges of</a:t>
            </a:r>
            <a:r>
              <a:rPr kumimoji="0" lang="en-US" sz="1200" b="0" i="0" u="none" strike="noStrike" kern="0" cap="none" spc="5" normalizeH="0" baseline="0" noProof="0" dirty="0">
                <a:ln>
                  <a:noFill/>
                </a:ln>
                <a:solidFill>
                  <a:srgbClr val="000000"/>
                </a:solidFill>
                <a:effectLst/>
                <a:uLnTx/>
                <a:uFillTx/>
                <a:latin typeface="Times New Roman" panose="02020603050405020304" pitchFamily="18" charset="0"/>
                <a:ea typeface="Symbol" panose="05050102010706020507" pitchFamily="18" charset="2"/>
                <a:cs typeface="Symbol" panose="05050102010706020507" pitchFamily="18" charset="2"/>
                <a:sym typeface="Barlow"/>
              </a:rPr>
              <a:t> </a:t>
            </a:r>
            <a:r>
              <a:rPr kumimoji="0" lang="en-US" sz="1200" b="0" i="0" u="none" strike="noStrike" kern="0" cap="none" spc="0" normalizeH="0" baseline="0" noProof="0" dirty="0">
                <a:ln>
                  <a:noFill/>
                </a:ln>
                <a:solidFill>
                  <a:srgbClr val="000000"/>
                </a:solidFill>
                <a:effectLst/>
                <a:uLnTx/>
                <a:uFillTx/>
                <a:latin typeface="Times New Roman" panose="02020603050405020304" pitchFamily="18" charset="0"/>
                <a:ea typeface="Symbol" panose="05050102010706020507" pitchFamily="18" charset="2"/>
                <a:cs typeface="Symbol" panose="05050102010706020507" pitchFamily="18" charset="2"/>
                <a:sym typeface="Barlow"/>
              </a:rPr>
              <a:t>balancing</a:t>
            </a:r>
            <a:r>
              <a:rPr kumimoji="0" lang="en-US" sz="1200" b="0" i="0" u="none" strike="noStrike" kern="0" cap="none" spc="-35" normalizeH="0" baseline="0" noProof="0" dirty="0">
                <a:ln>
                  <a:noFill/>
                </a:ln>
                <a:solidFill>
                  <a:srgbClr val="000000"/>
                </a:solidFill>
                <a:effectLst/>
                <a:uLnTx/>
                <a:uFillTx/>
                <a:latin typeface="Times New Roman" panose="02020603050405020304" pitchFamily="18" charset="0"/>
                <a:ea typeface="Symbol" panose="05050102010706020507" pitchFamily="18" charset="2"/>
                <a:cs typeface="Symbol" panose="05050102010706020507" pitchFamily="18" charset="2"/>
                <a:sym typeface="Barlow"/>
              </a:rPr>
              <a:t> </a:t>
            </a:r>
            <a:r>
              <a:rPr kumimoji="0" lang="en-US" sz="1200" b="0" i="0" u="none" strike="noStrike" kern="0" cap="none" spc="0" normalizeH="0" baseline="0" noProof="0" dirty="0">
                <a:ln>
                  <a:noFill/>
                </a:ln>
                <a:solidFill>
                  <a:srgbClr val="000000"/>
                </a:solidFill>
                <a:effectLst/>
                <a:uLnTx/>
                <a:uFillTx/>
                <a:latin typeface="Times New Roman" panose="02020603050405020304" pitchFamily="18" charset="0"/>
                <a:ea typeface="Symbol" panose="05050102010706020507" pitchFamily="18" charset="2"/>
                <a:cs typeface="Symbol" panose="05050102010706020507" pitchFamily="18" charset="2"/>
                <a:sym typeface="Barlow"/>
              </a:rPr>
              <a:t>supply</a:t>
            </a:r>
            <a:r>
              <a:rPr kumimoji="0" lang="en-US" sz="1200" b="0" i="0" u="none" strike="noStrike" kern="0" cap="none" spc="-30" normalizeH="0" baseline="0" noProof="0" dirty="0">
                <a:ln>
                  <a:noFill/>
                </a:ln>
                <a:solidFill>
                  <a:srgbClr val="000000"/>
                </a:solidFill>
                <a:effectLst/>
                <a:uLnTx/>
                <a:uFillTx/>
                <a:latin typeface="Times New Roman" panose="02020603050405020304" pitchFamily="18" charset="0"/>
                <a:ea typeface="Symbol" panose="05050102010706020507" pitchFamily="18" charset="2"/>
                <a:cs typeface="Symbol" panose="05050102010706020507" pitchFamily="18" charset="2"/>
                <a:sym typeface="Barlow"/>
              </a:rPr>
              <a:t> </a:t>
            </a:r>
            <a:r>
              <a:rPr kumimoji="0" lang="en-US" sz="1200" b="0" i="0" u="none" strike="noStrike" kern="0" cap="none" spc="0" normalizeH="0" baseline="0" noProof="0" dirty="0">
                <a:ln>
                  <a:noFill/>
                </a:ln>
                <a:solidFill>
                  <a:srgbClr val="000000"/>
                </a:solidFill>
                <a:effectLst/>
                <a:uLnTx/>
                <a:uFillTx/>
                <a:latin typeface="Times New Roman" panose="02020603050405020304" pitchFamily="18" charset="0"/>
                <a:ea typeface="Symbol" panose="05050102010706020507" pitchFamily="18" charset="2"/>
                <a:cs typeface="Symbol" panose="05050102010706020507" pitchFamily="18" charset="2"/>
                <a:sym typeface="Barlow"/>
              </a:rPr>
              <a:t>and</a:t>
            </a:r>
            <a:r>
              <a:rPr kumimoji="0" lang="en-US" sz="1200" b="0" i="0" u="none" strike="noStrike" kern="0" cap="none" spc="-35" normalizeH="0" baseline="0" noProof="0" dirty="0">
                <a:ln>
                  <a:noFill/>
                </a:ln>
                <a:solidFill>
                  <a:srgbClr val="000000"/>
                </a:solidFill>
                <a:effectLst/>
                <a:uLnTx/>
                <a:uFillTx/>
                <a:latin typeface="Times New Roman" panose="02020603050405020304" pitchFamily="18" charset="0"/>
                <a:ea typeface="Symbol" panose="05050102010706020507" pitchFamily="18" charset="2"/>
                <a:cs typeface="Symbol" panose="05050102010706020507" pitchFamily="18" charset="2"/>
                <a:sym typeface="Barlow"/>
              </a:rPr>
              <a:t> </a:t>
            </a:r>
            <a:r>
              <a:rPr kumimoji="0" lang="en-US" sz="1200" b="0" i="0" u="none" strike="noStrike" kern="0" cap="none" spc="0" normalizeH="0" baseline="0" noProof="0" dirty="0">
                <a:ln>
                  <a:noFill/>
                </a:ln>
                <a:solidFill>
                  <a:srgbClr val="000000"/>
                </a:solidFill>
                <a:effectLst/>
                <a:uLnTx/>
                <a:uFillTx/>
                <a:latin typeface="Times New Roman" panose="02020603050405020304" pitchFamily="18" charset="0"/>
                <a:ea typeface="Symbol" panose="05050102010706020507" pitchFamily="18" charset="2"/>
                <a:cs typeface="Symbol" panose="05050102010706020507" pitchFamily="18" charset="2"/>
                <a:sym typeface="Barlow"/>
              </a:rPr>
              <a:t>demand</a:t>
            </a:r>
            <a:r>
              <a:rPr kumimoji="0" lang="en-US" sz="1200" b="0" i="0" u="none" strike="noStrike" kern="0" cap="none" spc="-35" normalizeH="0" baseline="0" noProof="0" dirty="0">
                <a:ln>
                  <a:noFill/>
                </a:ln>
                <a:solidFill>
                  <a:srgbClr val="000000"/>
                </a:solidFill>
                <a:effectLst/>
                <a:uLnTx/>
                <a:uFillTx/>
                <a:latin typeface="Times New Roman" panose="02020603050405020304" pitchFamily="18" charset="0"/>
                <a:ea typeface="Symbol" panose="05050102010706020507" pitchFamily="18" charset="2"/>
                <a:cs typeface="Symbol" panose="05050102010706020507" pitchFamily="18" charset="2"/>
                <a:sym typeface="Barlow"/>
              </a:rPr>
              <a:t> </a:t>
            </a:r>
            <a:r>
              <a:rPr kumimoji="0" lang="en-US" sz="1200" b="0" i="0" u="none" strike="noStrike" kern="0" cap="none" spc="0" normalizeH="0" baseline="0" noProof="0" dirty="0">
                <a:ln>
                  <a:noFill/>
                </a:ln>
                <a:solidFill>
                  <a:srgbClr val="000000"/>
                </a:solidFill>
                <a:effectLst/>
                <a:uLnTx/>
                <a:uFillTx/>
                <a:latin typeface="Times New Roman" panose="02020603050405020304" pitchFamily="18" charset="0"/>
                <a:ea typeface="Symbol" panose="05050102010706020507" pitchFamily="18" charset="2"/>
                <a:cs typeface="Symbol" panose="05050102010706020507" pitchFamily="18" charset="2"/>
                <a:sym typeface="Barlow"/>
              </a:rPr>
              <a:t>in</a:t>
            </a:r>
            <a:r>
              <a:rPr kumimoji="0" lang="en-US" sz="1200" b="0" i="0" u="none" strike="noStrike" kern="0" cap="none" spc="-35" normalizeH="0" baseline="0" noProof="0" dirty="0">
                <a:ln>
                  <a:noFill/>
                </a:ln>
                <a:solidFill>
                  <a:srgbClr val="000000"/>
                </a:solidFill>
                <a:effectLst/>
                <a:uLnTx/>
                <a:uFillTx/>
                <a:latin typeface="Times New Roman" panose="02020603050405020304" pitchFamily="18" charset="0"/>
                <a:ea typeface="Symbol" panose="05050102010706020507" pitchFamily="18" charset="2"/>
                <a:cs typeface="Symbol" panose="05050102010706020507" pitchFamily="18" charset="2"/>
                <a:sym typeface="Barlow"/>
              </a:rPr>
              <a:t> </a:t>
            </a:r>
            <a:r>
              <a:rPr kumimoji="0" lang="en-US" sz="1200" b="0" i="0" u="none" strike="noStrike" kern="0" cap="none" spc="0" normalizeH="0" baseline="0" noProof="0" dirty="0">
                <a:ln>
                  <a:noFill/>
                </a:ln>
                <a:solidFill>
                  <a:srgbClr val="000000"/>
                </a:solidFill>
                <a:effectLst/>
                <a:uLnTx/>
                <a:uFillTx/>
                <a:latin typeface="Times New Roman" panose="02020603050405020304" pitchFamily="18" charset="0"/>
                <a:ea typeface="Symbol" panose="05050102010706020507" pitchFamily="18" charset="2"/>
                <a:cs typeface="Symbol" panose="05050102010706020507" pitchFamily="18" charset="2"/>
                <a:sym typeface="Barlow"/>
              </a:rPr>
              <a:t>any</a:t>
            </a:r>
            <a:r>
              <a:rPr kumimoji="0" lang="en-US" sz="1200" b="0" i="0" u="none" strike="noStrike" kern="0" cap="none" spc="-30" normalizeH="0" baseline="0" noProof="0" dirty="0">
                <a:ln>
                  <a:noFill/>
                </a:ln>
                <a:solidFill>
                  <a:srgbClr val="000000"/>
                </a:solidFill>
                <a:effectLst/>
                <a:uLnTx/>
                <a:uFillTx/>
                <a:latin typeface="Times New Roman" panose="02020603050405020304" pitchFamily="18" charset="0"/>
                <a:ea typeface="Symbol" panose="05050102010706020507" pitchFamily="18" charset="2"/>
                <a:cs typeface="Symbol" panose="05050102010706020507" pitchFamily="18" charset="2"/>
                <a:sym typeface="Barlow"/>
              </a:rPr>
              <a:t> </a:t>
            </a:r>
            <a:r>
              <a:rPr kumimoji="0" lang="en-US" sz="1200" b="0" i="0" u="none" strike="noStrike" kern="0" cap="none" spc="0" normalizeH="0" baseline="0" noProof="0" dirty="0">
                <a:ln>
                  <a:noFill/>
                </a:ln>
                <a:solidFill>
                  <a:srgbClr val="000000"/>
                </a:solidFill>
                <a:effectLst/>
                <a:uLnTx/>
                <a:uFillTx/>
                <a:latin typeface="Times New Roman" panose="02020603050405020304" pitchFamily="18" charset="0"/>
                <a:ea typeface="Symbol" panose="05050102010706020507" pitchFamily="18" charset="2"/>
                <a:cs typeface="Symbol" panose="05050102010706020507" pitchFamily="18" charset="2"/>
                <a:sym typeface="Barlow"/>
              </a:rPr>
              <a:t>electrical</a:t>
            </a:r>
            <a:r>
              <a:rPr kumimoji="0" lang="en-US" sz="1200" b="0" i="0" u="none" strike="noStrike" kern="0" cap="none" spc="-35" normalizeH="0" baseline="0" noProof="0" dirty="0">
                <a:ln>
                  <a:noFill/>
                </a:ln>
                <a:solidFill>
                  <a:srgbClr val="000000"/>
                </a:solidFill>
                <a:effectLst/>
                <a:uLnTx/>
                <a:uFillTx/>
                <a:latin typeface="Times New Roman" panose="02020603050405020304" pitchFamily="18" charset="0"/>
                <a:ea typeface="Symbol" panose="05050102010706020507" pitchFamily="18" charset="2"/>
                <a:cs typeface="Symbol" panose="05050102010706020507" pitchFamily="18" charset="2"/>
                <a:sym typeface="Barlow"/>
              </a:rPr>
              <a:t> </a:t>
            </a:r>
            <a:r>
              <a:rPr kumimoji="0" lang="en-US" sz="1200" b="0" i="0" u="none" strike="noStrike" kern="0" cap="none" spc="0" normalizeH="0" baseline="0" noProof="0" dirty="0">
                <a:ln>
                  <a:noFill/>
                </a:ln>
                <a:solidFill>
                  <a:srgbClr val="000000"/>
                </a:solidFill>
                <a:effectLst/>
                <a:uLnTx/>
                <a:uFillTx/>
                <a:latin typeface="Times New Roman" panose="02020603050405020304" pitchFamily="18" charset="0"/>
                <a:ea typeface="Symbol" panose="05050102010706020507" pitchFamily="18" charset="2"/>
                <a:cs typeface="Symbol" panose="05050102010706020507" pitchFamily="18" charset="2"/>
                <a:sym typeface="Barlow"/>
              </a:rPr>
              <a:t>system,</a:t>
            </a:r>
            <a:r>
              <a:rPr kumimoji="0" lang="en-US" sz="1200" b="0" i="0" u="none" strike="noStrike" kern="0" cap="none" spc="-30" normalizeH="0" baseline="0" noProof="0" dirty="0">
                <a:ln>
                  <a:noFill/>
                </a:ln>
                <a:solidFill>
                  <a:srgbClr val="000000"/>
                </a:solidFill>
                <a:effectLst/>
                <a:uLnTx/>
                <a:uFillTx/>
                <a:latin typeface="Times New Roman" panose="02020603050405020304" pitchFamily="18" charset="0"/>
                <a:ea typeface="Symbol" panose="05050102010706020507" pitchFamily="18" charset="2"/>
                <a:cs typeface="Symbol" panose="05050102010706020507" pitchFamily="18" charset="2"/>
                <a:sym typeface="Barlow"/>
              </a:rPr>
              <a:t> </a:t>
            </a:r>
            <a:r>
              <a:rPr kumimoji="0" lang="en-US" sz="1200" b="0" i="0" u="none" strike="noStrike" kern="0" cap="none" spc="0" normalizeH="0" baseline="0" noProof="0" dirty="0">
                <a:ln>
                  <a:noFill/>
                </a:ln>
                <a:solidFill>
                  <a:srgbClr val="000000"/>
                </a:solidFill>
                <a:effectLst/>
                <a:uLnTx/>
                <a:uFillTx/>
                <a:latin typeface="Times New Roman" panose="02020603050405020304" pitchFamily="18" charset="0"/>
                <a:ea typeface="Symbol" panose="05050102010706020507" pitchFamily="18" charset="2"/>
                <a:cs typeface="Symbol" panose="05050102010706020507" pitchFamily="18" charset="2"/>
                <a:sym typeface="Barlow"/>
              </a:rPr>
              <a:t>given</a:t>
            </a:r>
            <a:r>
              <a:rPr kumimoji="0" lang="en-US" sz="1200" b="0" i="0" u="none" strike="noStrike" kern="0" cap="none" spc="-35" normalizeH="0" baseline="0" noProof="0" dirty="0">
                <a:ln>
                  <a:noFill/>
                </a:ln>
                <a:solidFill>
                  <a:srgbClr val="000000"/>
                </a:solidFill>
                <a:effectLst/>
                <a:uLnTx/>
                <a:uFillTx/>
                <a:latin typeface="Times New Roman" panose="02020603050405020304" pitchFamily="18" charset="0"/>
                <a:ea typeface="Symbol" panose="05050102010706020507" pitchFamily="18" charset="2"/>
                <a:cs typeface="Symbol" panose="05050102010706020507" pitchFamily="18" charset="2"/>
                <a:sym typeface="Barlow"/>
              </a:rPr>
              <a:t> </a:t>
            </a:r>
            <a:r>
              <a:rPr kumimoji="0" lang="en-US" sz="1200" b="0" i="0" u="none" strike="noStrike" kern="0" cap="none" spc="0" normalizeH="0" baseline="0" noProof="0" dirty="0">
                <a:ln>
                  <a:noFill/>
                </a:ln>
                <a:solidFill>
                  <a:srgbClr val="000000"/>
                </a:solidFill>
                <a:effectLst/>
                <a:uLnTx/>
                <a:uFillTx/>
                <a:latin typeface="Times New Roman" panose="02020603050405020304" pitchFamily="18" charset="0"/>
                <a:ea typeface="Symbol" panose="05050102010706020507" pitchFamily="18" charset="2"/>
                <a:cs typeface="Symbol" panose="05050102010706020507" pitchFamily="18" charset="2"/>
                <a:sym typeface="Barlow"/>
              </a:rPr>
              <a:t>the uncertainty associated with the</a:t>
            </a:r>
            <a:r>
              <a:rPr kumimoji="0" lang="en-US" sz="1200" b="0" i="0" u="none" strike="noStrike" kern="0" cap="none" spc="-5" normalizeH="0" baseline="0" noProof="0" dirty="0">
                <a:ln>
                  <a:noFill/>
                </a:ln>
                <a:solidFill>
                  <a:srgbClr val="000000"/>
                </a:solidFill>
                <a:effectLst/>
                <a:uLnTx/>
                <a:uFillTx/>
                <a:latin typeface="Times New Roman" panose="02020603050405020304" pitchFamily="18" charset="0"/>
                <a:ea typeface="Symbol" panose="05050102010706020507" pitchFamily="18" charset="2"/>
                <a:cs typeface="Symbol" panose="05050102010706020507" pitchFamily="18" charset="2"/>
                <a:sym typeface="Barlow"/>
              </a:rPr>
              <a:t> </a:t>
            </a:r>
            <a:r>
              <a:rPr kumimoji="0" lang="en-US" sz="1200" b="0" i="0" u="none" strike="noStrike" kern="0" cap="none" spc="0" normalizeH="0" baseline="0" noProof="0" dirty="0">
                <a:ln>
                  <a:noFill/>
                </a:ln>
                <a:solidFill>
                  <a:srgbClr val="000000"/>
                </a:solidFill>
                <a:effectLst/>
                <a:uLnTx/>
                <a:uFillTx/>
                <a:latin typeface="Times New Roman" panose="02020603050405020304" pitchFamily="18" charset="0"/>
                <a:ea typeface="Symbol" panose="05050102010706020507" pitchFamily="18" charset="2"/>
                <a:cs typeface="Symbol" panose="05050102010706020507" pitchFamily="18" charset="2"/>
                <a:sym typeface="Barlow"/>
              </a:rPr>
              <a:t>wind farm power output.</a:t>
            </a:r>
          </a:p>
          <a:p>
            <a:pPr marL="457200" marR="0" lvl="0" indent="-317500" algn="just" defTabSz="914400" rtl="0" eaLnBrk="1" fontAlgn="auto" latinLnBrk="0" hangingPunct="1">
              <a:lnSpc>
                <a:spcPct val="150000"/>
              </a:lnSpc>
              <a:spcBef>
                <a:spcPts val="0"/>
              </a:spcBef>
              <a:spcAft>
                <a:spcPts val="0"/>
              </a:spcAft>
              <a:buClr>
                <a:srgbClr val="666666"/>
              </a:buClr>
              <a:buSzPts val="1300"/>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Times New Roman" panose="02020603050405020304" pitchFamily="18" charset="0"/>
                <a:ea typeface="Symbol" panose="05050102010706020507" pitchFamily="18" charset="2"/>
                <a:cs typeface="Symbol" panose="05050102010706020507" pitchFamily="18" charset="2"/>
                <a:sym typeface="Barlow"/>
              </a:rPr>
              <a:t>Accurate wind power forecasting reduces the need for additional balancing, trading energy and reserve power to integrate wind power. </a:t>
            </a:r>
          </a:p>
          <a:p>
            <a:pPr marL="457200" marR="0" lvl="0" indent="-317500" algn="just" defTabSz="914400" rtl="0" eaLnBrk="1" fontAlgn="auto" latinLnBrk="0" hangingPunct="1">
              <a:lnSpc>
                <a:spcPct val="150000"/>
              </a:lnSpc>
              <a:spcBef>
                <a:spcPts val="0"/>
              </a:spcBef>
              <a:spcAft>
                <a:spcPts val="0"/>
              </a:spcAft>
              <a:buClr>
                <a:srgbClr val="666666"/>
              </a:buClr>
              <a:buSzPts val="1300"/>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Times New Roman" panose="02020603050405020304" pitchFamily="18" charset="0"/>
                <a:ea typeface="Symbol" panose="05050102010706020507" pitchFamily="18" charset="2"/>
                <a:cs typeface="Symbol" panose="05050102010706020507" pitchFamily="18" charset="2"/>
                <a:sym typeface="Barlow"/>
              </a:rPr>
              <a:t>This project proposes time-series forecasting using ensemble learning such as Random Forest Regressor, </a:t>
            </a:r>
            <a:r>
              <a:rPr kumimoji="0" lang="en-US" sz="1200" b="0" i="0" u="none" strike="noStrike" kern="0" cap="none" spc="0" normalizeH="0" baseline="0" noProof="0" dirty="0" err="1">
                <a:ln>
                  <a:noFill/>
                </a:ln>
                <a:solidFill>
                  <a:srgbClr val="000000"/>
                </a:solidFill>
                <a:effectLst/>
                <a:uLnTx/>
                <a:uFillTx/>
                <a:latin typeface="Times New Roman" panose="02020603050405020304" pitchFamily="18" charset="0"/>
                <a:ea typeface="Symbol" panose="05050102010706020507" pitchFamily="18" charset="2"/>
                <a:cs typeface="Symbol" panose="05050102010706020507" pitchFamily="18" charset="2"/>
                <a:sym typeface="Barlow"/>
              </a:rPr>
              <a:t>XGBoost</a:t>
            </a:r>
            <a:r>
              <a:rPr kumimoji="0" lang="en-US" sz="1200" b="0" i="0" u="none" strike="noStrike" kern="0" cap="none" spc="0" normalizeH="0" baseline="0" noProof="0" dirty="0">
                <a:ln>
                  <a:noFill/>
                </a:ln>
                <a:solidFill>
                  <a:srgbClr val="000000"/>
                </a:solidFill>
                <a:effectLst/>
                <a:uLnTx/>
                <a:uFillTx/>
                <a:latin typeface="Times New Roman" panose="02020603050405020304" pitchFamily="18" charset="0"/>
                <a:ea typeface="Symbol" panose="05050102010706020507" pitchFamily="18" charset="2"/>
                <a:cs typeface="Symbol" panose="05050102010706020507" pitchFamily="18" charset="2"/>
                <a:sym typeface="Barlow"/>
              </a:rPr>
              <a:t> regressor, </a:t>
            </a:r>
            <a:r>
              <a:rPr kumimoji="0" lang="en-US" sz="1200" b="0" i="0" u="none" strike="noStrike" kern="0" cap="none" spc="0" normalizeH="0" baseline="0" noProof="0" dirty="0" err="1">
                <a:ln>
                  <a:noFill/>
                </a:ln>
                <a:solidFill>
                  <a:srgbClr val="000000"/>
                </a:solidFill>
                <a:effectLst/>
                <a:uLnTx/>
                <a:uFillTx/>
                <a:latin typeface="Times New Roman" panose="02020603050405020304" pitchFamily="18" charset="0"/>
                <a:ea typeface="Symbol" panose="05050102010706020507" pitchFamily="18" charset="2"/>
                <a:cs typeface="Symbol" panose="05050102010706020507" pitchFamily="18" charset="2"/>
                <a:sym typeface="Barlow"/>
              </a:rPr>
              <a:t>CatBoostRegressor</a:t>
            </a:r>
            <a:r>
              <a:rPr kumimoji="0" lang="en-US" sz="1200" b="0" i="0" u="none" strike="noStrike" kern="0" cap="none" spc="0" normalizeH="0" baseline="0" noProof="0" dirty="0">
                <a:ln>
                  <a:noFill/>
                </a:ln>
                <a:solidFill>
                  <a:srgbClr val="000000"/>
                </a:solidFill>
                <a:effectLst/>
                <a:uLnTx/>
                <a:uFillTx/>
                <a:latin typeface="Times New Roman" panose="02020603050405020304" pitchFamily="18" charset="0"/>
                <a:ea typeface="Symbol" panose="05050102010706020507" pitchFamily="18" charset="2"/>
                <a:cs typeface="Symbol" panose="05050102010706020507" pitchFamily="18" charset="2"/>
                <a:sym typeface="Barlow"/>
              </a:rPr>
              <a:t> and other machine learning algorithms such as support vector regression, decision tree regression and linear regression.</a:t>
            </a:r>
          </a:p>
          <a:p>
            <a:pPr marL="457200" marR="0" lvl="0" indent="-317500" algn="just" defTabSz="914400" rtl="0" eaLnBrk="1" fontAlgn="auto" latinLnBrk="0" hangingPunct="1">
              <a:lnSpc>
                <a:spcPct val="150000"/>
              </a:lnSpc>
              <a:spcBef>
                <a:spcPts val="0"/>
              </a:spcBef>
              <a:spcAft>
                <a:spcPts val="0"/>
              </a:spcAft>
              <a:buClr>
                <a:srgbClr val="666666"/>
              </a:buClr>
              <a:buSzPts val="1300"/>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Times New Roman" panose="02020603050405020304" pitchFamily="18" charset="0"/>
                <a:ea typeface="Symbol" panose="05050102010706020507" pitchFamily="18" charset="2"/>
                <a:cs typeface="Symbol" panose="05050102010706020507" pitchFamily="18" charset="2"/>
                <a:sym typeface="Barlow"/>
              </a:rPr>
              <a:t>And calculates the  R2 score, MAE, RMSE  values of all algorithms to make an accurate week ahead forecast.</a:t>
            </a:r>
          </a:p>
          <a:p>
            <a:pPr marL="457200" marR="0" lvl="0" indent="-317500" algn="just" defTabSz="914400" rtl="0" eaLnBrk="1" fontAlgn="auto" latinLnBrk="0" hangingPunct="1">
              <a:lnSpc>
                <a:spcPct val="150000"/>
              </a:lnSpc>
              <a:spcBef>
                <a:spcPts val="0"/>
              </a:spcBef>
              <a:spcAft>
                <a:spcPts val="0"/>
              </a:spcAft>
              <a:buClr>
                <a:srgbClr val="666666"/>
              </a:buClr>
              <a:buSzPts val="1300"/>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Times New Roman" panose="02020603050405020304" pitchFamily="18" charset="0"/>
                <a:ea typeface="Symbol" panose="05050102010706020507" pitchFamily="18" charset="2"/>
                <a:cs typeface="Symbol" panose="05050102010706020507" pitchFamily="18" charset="2"/>
                <a:sym typeface="Barlow"/>
              </a:rPr>
              <a:t>The dataset collected on a wind farm for a period of two years is taken and used for training and testing the time-series forecasting models. </a:t>
            </a:r>
          </a:p>
          <a:p>
            <a:pPr marL="457200" marR="0" lvl="0" indent="-317500" algn="just" defTabSz="914400" rtl="0" eaLnBrk="1" fontAlgn="auto" latinLnBrk="0" hangingPunct="1">
              <a:lnSpc>
                <a:spcPct val="150000"/>
              </a:lnSpc>
              <a:spcBef>
                <a:spcPts val="0"/>
              </a:spcBef>
              <a:spcAft>
                <a:spcPts val="0"/>
              </a:spcAft>
              <a:buClr>
                <a:srgbClr val="666666"/>
              </a:buClr>
              <a:buSzPts val="1300"/>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Times New Roman" panose="02020603050405020304" pitchFamily="18" charset="0"/>
                <a:ea typeface="Symbol" panose="05050102010706020507" pitchFamily="18" charset="2"/>
                <a:cs typeface="Symbol" panose="05050102010706020507" pitchFamily="18" charset="2"/>
                <a:sym typeface="Barlow"/>
              </a:rPr>
              <a:t>The dataset contains weather parameters like temperature, humidity, and pressure, wind parameters like wind speed and wind direction at the height of the wheel hub.</a:t>
            </a:r>
          </a:p>
          <a:p>
            <a:pPr marL="457200" marR="0" lvl="0" indent="-317500" algn="just" defTabSz="914400" rtl="0" eaLnBrk="1" fontAlgn="auto" latinLnBrk="0" hangingPunct="1">
              <a:lnSpc>
                <a:spcPct val="150000"/>
              </a:lnSpc>
              <a:spcBef>
                <a:spcPts val="0"/>
              </a:spcBef>
              <a:spcAft>
                <a:spcPts val="0"/>
              </a:spcAft>
              <a:buClr>
                <a:srgbClr val="666666"/>
              </a:buClr>
              <a:buSzPts val="1300"/>
              <a:buFont typeface="Arial" panose="020B0604020202020204" pitchFamily="34" charset="0"/>
              <a:buChar char="•"/>
              <a:tabLst/>
              <a:defRPr/>
            </a:pPr>
            <a:endParaRPr kumimoji="0" lang="en-US" sz="1200" b="0" i="0" u="none" strike="noStrike" kern="0" cap="none" spc="0" normalizeH="0" baseline="0" noProof="0" dirty="0">
              <a:ln>
                <a:noFill/>
              </a:ln>
              <a:solidFill>
                <a:srgbClr val="000000"/>
              </a:solidFill>
              <a:effectLst/>
              <a:uLnTx/>
              <a:uFillTx/>
              <a:latin typeface="Times New Roman" panose="02020603050405020304" pitchFamily="18" charset="0"/>
              <a:ea typeface="Symbol" panose="05050102010706020507" pitchFamily="18" charset="2"/>
              <a:cs typeface="Symbol" panose="05050102010706020507" pitchFamily="18" charset="2"/>
              <a:sym typeface="Barlow"/>
            </a:endParaRPr>
          </a:p>
        </p:txBody>
      </p:sp>
      <p:sp>
        <p:nvSpPr>
          <p:cNvPr id="5" name="Title 1">
            <a:extLst>
              <a:ext uri="{FF2B5EF4-FFF2-40B4-BE49-F238E27FC236}">
                <a16:creationId xmlns:a16="http://schemas.microsoft.com/office/drawing/2014/main" id="{7454A401-3F5D-3240-BD8E-5542B05CA8C6}"/>
              </a:ext>
            </a:extLst>
          </p:cNvPr>
          <p:cNvSpPr txBox="1">
            <a:spLocks/>
          </p:cNvSpPr>
          <p:nvPr/>
        </p:nvSpPr>
        <p:spPr>
          <a:xfrm>
            <a:off x="713250" y="339502"/>
            <a:ext cx="7717500" cy="42941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5200"/>
              <a:buFont typeface="Share Tech Mono"/>
              <a:buNone/>
              <a:defRPr sz="4900" b="1" i="0" u="none" strike="noStrike" cap="none">
                <a:solidFill>
                  <a:schemeClr val="accent6"/>
                </a:solidFill>
                <a:latin typeface="Share Tech Mono"/>
                <a:ea typeface="Share Tech Mono"/>
                <a:cs typeface="Share Tech Mono"/>
                <a:sym typeface="Share Tech Mono"/>
              </a:defRPr>
            </a:lvl1pPr>
            <a:lvl2pPr marR="0" lvl="1"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2pPr>
            <a:lvl3pPr marR="0" lvl="2"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3pPr>
            <a:lvl4pPr marR="0" lvl="3"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4pPr>
            <a:lvl5pPr marR="0" lvl="4"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5pPr>
            <a:lvl6pPr marR="0" lvl="5"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6pPr>
            <a:lvl7pPr marR="0" lvl="6"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7pPr>
            <a:lvl8pPr marR="0" lvl="7"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8pPr>
            <a:lvl9pPr marR="0" lvl="8"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9pPr>
          </a:lstStyle>
          <a:p>
            <a:pPr algn="ctr">
              <a:buClr>
                <a:srgbClr val="380093"/>
              </a:buClr>
            </a:pPr>
            <a:r>
              <a:rPr lang="en-US" sz="3000" dirty="0">
                <a:solidFill>
                  <a:srgbClr val="380093"/>
                </a:solidFill>
                <a:latin typeface="Times New Roman" panose="02020603050405020304" pitchFamily="18" charset="0"/>
                <a:cs typeface="Times New Roman" panose="02020603050405020304" pitchFamily="18" charset="0"/>
              </a:rPr>
              <a:t>ABSTRACT</a:t>
            </a:r>
            <a:endParaRPr lang="en-IN" dirty="0">
              <a:solidFill>
                <a:srgbClr val="38009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24501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E54F0C-48D6-EDFB-79B9-57C85EDF456F}"/>
              </a:ext>
            </a:extLst>
          </p:cNvPr>
          <p:cNvSpPr txBox="1"/>
          <p:nvPr/>
        </p:nvSpPr>
        <p:spPr>
          <a:xfrm>
            <a:off x="647564" y="771550"/>
            <a:ext cx="7848872" cy="1998111"/>
          </a:xfrm>
          <a:prstGeom prst="rect">
            <a:avLst/>
          </a:prstGeom>
          <a:noFill/>
        </p:spPr>
        <p:txBody>
          <a:bodyPr wrap="square">
            <a:spAutoFit/>
          </a:bodyPr>
          <a:lstStyle/>
          <a:p>
            <a:pPr marL="457200" marR="0" lvl="0" indent="-317500" algn="just" defTabSz="914400" rtl="0" eaLnBrk="1" fontAlgn="auto" latinLnBrk="0" hangingPunct="1">
              <a:lnSpc>
                <a:spcPct val="150000"/>
              </a:lnSpc>
              <a:spcBef>
                <a:spcPts val="0"/>
              </a:spcBef>
              <a:spcAft>
                <a:spcPts val="0"/>
              </a:spcAft>
              <a:buClr>
                <a:srgbClr val="666666"/>
              </a:buClr>
              <a:buSzPts val="1300"/>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Times New Roman" panose="02020603050405020304" pitchFamily="18" charset="0"/>
                <a:ea typeface="Symbol" panose="05050102010706020507" pitchFamily="18" charset="2"/>
                <a:cs typeface="Symbol" panose="05050102010706020507" pitchFamily="18" charset="2"/>
                <a:sym typeface="Barlow"/>
              </a:rPr>
              <a:t>The best week-ahead forecasting algorithms are found to be Random Forest Regressor, </a:t>
            </a:r>
            <a:r>
              <a:rPr kumimoji="0" lang="en-US" sz="1200" b="0" i="0" u="none" strike="noStrike" kern="0" cap="none" spc="0" normalizeH="0" baseline="0" noProof="0" dirty="0" err="1">
                <a:ln>
                  <a:noFill/>
                </a:ln>
                <a:solidFill>
                  <a:srgbClr val="000000"/>
                </a:solidFill>
                <a:effectLst/>
                <a:uLnTx/>
                <a:uFillTx/>
                <a:latin typeface="Times New Roman" panose="02020603050405020304" pitchFamily="18" charset="0"/>
                <a:ea typeface="Symbol" panose="05050102010706020507" pitchFamily="18" charset="2"/>
                <a:cs typeface="Symbol" panose="05050102010706020507" pitchFamily="18" charset="2"/>
                <a:sym typeface="Barlow"/>
              </a:rPr>
              <a:t>CatBoostRegressor</a:t>
            </a:r>
            <a:r>
              <a:rPr kumimoji="0" lang="en-US" sz="1200" b="0" i="0" u="none" strike="noStrike" kern="0" cap="none" spc="0" normalizeH="0" baseline="0" noProof="0" dirty="0">
                <a:ln>
                  <a:noFill/>
                </a:ln>
                <a:solidFill>
                  <a:srgbClr val="000000"/>
                </a:solidFill>
                <a:effectLst/>
                <a:uLnTx/>
                <a:uFillTx/>
                <a:latin typeface="Times New Roman" panose="02020603050405020304" pitchFamily="18" charset="0"/>
                <a:ea typeface="Symbol" panose="05050102010706020507" pitchFamily="18" charset="2"/>
                <a:cs typeface="Symbol" panose="05050102010706020507" pitchFamily="18" charset="2"/>
                <a:sym typeface="Barlow"/>
              </a:rPr>
              <a:t> and are  then deployed as a website.</a:t>
            </a:r>
          </a:p>
          <a:p>
            <a:pPr marL="457200" marR="0" lvl="0" indent="-317500" algn="just" defTabSz="914400" rtl="0" eaLnBrk="1" fontAlgn="auto" latinLnBrk="0" hangingPunct="1">
              <a:lnSpc>
                <a:spcPct val="150000"/>
              </a:lnSpc>
              <a:spcBef>
                <a:spcPts val="0"/>
              </a:spcBef>
              <a:spcAft>
                <a:spcPts val="0"/>
              </a:spcAft>
              <a:buClr>
                <a:srgbClr val="666666"/>
              </a:buClr>
              <a:buSzPts val="1300"/>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Times New Roman" panose="02020603050405020304" pitchFamily="18" charset="0"/>
                <a:ea typeface="Symbol" panose="05050102010706020507" pitchFamily="18" charset="2"/>
                <a:cs typeface="Symbol" panose="05050102010706020507" pitchFamily="18" charset="2"/>
                <a:sym typeface="Barlow"/>
              </a:rPr>
              <a:t>To handle unexpected problems, command signal can be sent to cluster – based  connectivity of windmills  and prior notifications can be sent to users through this website. </a:t>
            </a:r>
          </a:p>
          <a:p>
            <a:pPr marL="457200" marR="0" lvl="0" indent="-317500" algn="just" defTabSz="914400" rtl="0" eaLnBrk="1" fontAlgn="auto" latinLnBrk="0" hangingPunct="1">
              <a:lnSpc>
                <a:spcPct val="150000"/>
              </a:lnSpc>
              <a:spcBef>
                <a:spcPts val="0"/>
              </a:spcBef>
              <a:spcAft>
                <a:spcPts val="0"/>
              </a:spcAft>
              <a:buClr>
                <a:srgbClr val="666666"/>
              </a:buClr>
              <a:buSzPts val="1300"/>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Times New Roman" panose="02020603050405020304" pitchFamily="18" charset="0"/>
                <a:ea typeface="Symbol" panose="05050102010706020507" pitchFamily="18" charset="2"/>
                <a:cs typeface="Symbol" panose="05050102010706020507" pitchFamily="18" charset="2"/>
                <a:sym typeface="Barlow"/>
              </a:rPr>
              <a:t>Thus, the forecasting results  and these features will be useful in maximizing revenue to power producers while simultaneously benefitting the power utility as well as maximizing the sale of power output for wind power producers.</a:t>
            </a:r>
            <a:endParaRPr kumimoji="0" lang="en-IN" sz="1200" b="0" i="0" u="none" strike="noStrike" kern="0" cap="none" spc="0" normalizeH="0" baseline="0" noProof="0" dirty="0">
              <a:ln>
                <a:noFill/>
              </a:ln>
              <a:solidFill>
                <a:srgbClr val="000000"/>
              </a:solidFill>
              <a:effectLst/>
              <a:uLnTx/>
              <a:uFillTx/>
              <a:latin typeface="Times New Roman" panose="02020603050405020304" pitchFamily="18" charset="0"/>
              <a:ea typeface="Symbol" panose="05050102010706020507" pitchFamily="18" charset="2"/>
              <a:cs typeface="Symbol" panose="05050102010706020507" pitchFamily="18" charset="2"/>
              <a:sym typeface="Barlow"/>
            </a:endParaRPr>
          </a:p>
        </p:txBody>
      </p:sp>
      <p:sp>
        <p:nvSpPr>
          <p:cNvPr id="3" name="Title 1">
            <a:extLst>
              <a:ext uri="{FF2B5EF4-FFF2-40B4-BE49-F238E27FC236}">
                <a16:creationId xmlns:a16="http://schemas.microsoft.com/office/drawing/2014/main" id="{131B8FB7-BD3B-37E5-CF87-C0E071BCDACC}"/>
              </a:ext>
            </a:extLst>
          </p:cNvPr>
          <p:cNvSpPr txBox="1">
            <a:spLocks/>
          </p:cNvSpPr>
          <p:nvPr/>
        </p:nvSpPr>
        <p:spPr>
          <a:xfrm>
            <a:off x="713250" y="366840"/>
            <a:ext cx="7717500" cy="42941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5200"/>
              <a:buFont typeface="Share Tech Mono"/>
              <a:buNone/>
              <a:defRPr sz="4900" b="1" i="0" u="none" strike="noStrike" cap="none">
                <a:solidFill>
                  <a:schemeClr val="accent6"/>
                </a:solidFill>
                <a:latin typeface="Share Tech Mono"/>
                <a:ea typeface="Share Tech Mono"/>
                <a:cs typeface="Share Tech Mono"/>
                <a:sym typeface="Share Tech Mono"/>
              </a:defRPr>
            </a:lvl1pPr>
            <a:lvl2pPr marR="0" lvl="1"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2pPr>
            <a:lvl3pPr marR="0" lvl="2"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3pPr>
            <a:lvl4pPr marR="0" lvl="3"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4pPr>
            <a:lvl5pPr marR="0" lvl="4"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5pPr>
            <a:lvl6pPr marR="0" lvl="5"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6pPr>
            <a:lvl7pPr marR="0" lvl="6"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7pPr>
            <a:lvl8pPr marR="0" lvl="7"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8pPr>
            <a:lvl9pPr marR="0" lvl="8" algn="ctr" rtl="0">
              <a:lnSpc>
                <a:spcPct val="100000"/>
              </a:lnSpc>
              <a:spcBef>
                <a:spcPts val="0"/>
              </a:spcBef>
              <a:spcAft>
                <a:spcPts val="0"/>
              </a:spcAft>
              <a:buClr>
                <a:schemeClr val="accent6"/>
              </a:buClr>
              <a:buSzPts val="5200"/>
              <a:buFont typeface="Arial"/>
              <a:buNone/>
              <a:defRPr sz="5200" b="1" i="0" u="none" strike="noStrike" cap="none">
                <a:solidFill>
                  <a:schemeClr val="accent6"/>
                </a:solidFill>
                <a:latin typeface="Arial"/>
                <a:ea typeface="Arial"/>
                <a:cs typeface="Arial"/>
                <a:sym typeface="Arial"/>
              </a:defRPr>
            </a:lvl9pPr>
          </a:lstStyle>
          <a:p>
            <a:pPr algn="ctr">
              <a:buClr>
                <a:srgbClr val="380093"/>
              </a:buClr>
            </a:pPr>
            <a:r>
              <a:rPr lang="en-US" sz="3000" dirty="0">
                <a:solidFill>
                  <a:srgbClr val="380093"/>
                </a:solidFill>
                <a:latin typeface="Times New Roman" panose="02020603050405020304" pitchFamily="18" charset="0"/>
                <a:cs typeface="Times New Roman" panose="02020603050405020304" pitchFamily="18" charset="0"/>
              </a:rPr>
              <a:t>ABSTRACT (</a:t>
            </a:r>
            <a:r>
              <a:rPr lang="en-US" sz="3000" dirty="0" err="1">
                <a:solidFill>
                  <a:srgbClr val="380093"/>
                </a:solidFill>
                <a:latin typeface="Times New Roman" panose="02020603050405020304" pitchFamily="18" charset="0"/>
                <a:cs typeface="Times New Roman" panose="02020603050405020304" pitchFamily="18" charset="0"/>
              </a:rPr>
              <a:t>Contd</a:t>
            </a:r>
            <a:r>
              <a:rPr lang="en-US" sz="3000" dirty="0">
                <a:solidFill>
                  <a:srgbClr val="380093"/>
                </a:solidFill>
                <a:latin typeface="Times New Roman" panose="02020603050405020304" pitchFamily="18" charset="0"/>
                <a:cs typeface="Times New Roman" panose="02020603050405020304" pitchFamily="18" charset="0"/>
              </a:rPr>
              <a:t>)</a:t>
            </a:r>
            <a:endParaRPr lang="en-IN" dirty="0">
              <a:solidFill>
                <a:srgbClr val="38009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1480077"/>
      </p:ext>
    </p:extLst>
  </p:cSld>
  <p:clrMapOvr>
    <a:masterClrMapping/>
  </p:clrMapOvr>
</p:sld>
</file>

<file path=ppt/theme/theme1.xml><?xml version="1.0" encoding="utf-8"?>
<a:theme xmlns:a="http://schemas.openxmlformats.org/drawingml/2006/main" name="IT Consulting Toolkit by Slidesgo">
  <a:themeElements>
    <a:clrScheme name="Simple Light">
      <a:dk1>
        <a:srgbClr val="000000"/>
      </a:dk1>
      <a:lt1>
        <a:srgbClr val="FFFFFF"/>
      </a:lt1>
      <a:dk2>
        <a:srgbClr val="292929"/>
      </a:dk2>
      <a:lt2>
        <a:srgbClr val="434343"/>
      </a:lt2>
      <a:accent1>
        <a:srgbClr val="666666"/>
      </a:accent1>
      <a:accent2>
        <a:srgbClr val="B7B7B7"/>
      </a:accent2>
      <a:accent3>
        <a:srgbClr val="F3F3F3"/>
      </a:accent3>
      <a:accent4>
        <a:srgbClr val="BA68C8"/>
      </a:accent4>
      <a:accent5>
        <a:srgbClr val="CCCCCC"/>
      </a:accent5>
      <a:accent6>
        <a:srgbClr val="380093"/>
      </a:accent6>
      <a:hlink>
        <a:srgbClr val="6666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 101">
      <a:dk1>
        <a:sysClr val="windowText" lastClr="000000"/>
      </a:dk1>
      <a:lt1>
        <a:sysClr val="window" lastClr="FFFFFF"/>
      </a:lt1>
      <a:dk2>
        <a:srgbClr val="44546A"/>
      </a:dk2>
      <a:lt2>
        <a:srgbClr val="E7E6E6"/>
      </a:lt2>
      <a:accent1>
        <a:srgbClr val="82C650"/>
      </a:accent1>
      <a:accent2>
        <a:srgbClr val="5CBE7A"/>
      </a:accent2>
      <a:accent3>
        <a:srgbClr val="2CB8AE"/>
      </a:accent3>
      <a:accent4>
        <a:srgbClr val="24A8C2"/>
      </a:accent4>
      <a:accent5>
        <a:srgbClr val="249ED2"/>
      </a:accent5>
      <a:accent6>
        <a:srgbClr val="3F3F3F"/>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4.xml><?xml version="1.0" encoding="utf-8"?>
<a:theme xmlns:a="http://schemas.openxmlformats.org/drawingml/2006/main" name="Section Break Slide Master">
  <a:themeElements>
    <a:clrScheme name="ALLPPT-COLOR 101">
      <a:dk1>
        <a:sysClr val="windowText" lastClr="000000"/>
      </a:dk1>
      <a:lt1>
        <a:sysClr val="window" lastClr="FFFFFF"/>
      </a:lt1>
      <a:dk2>
        <a:srgbClr val="44546A"/>
      </a:dk2>
      <a:lt2>
        <a:srgbClr val="E7E6E6"/>
      </a:lt2>
      <a:accent1>
        <a:srgbClr val="82C650"/>
      </a:accent1>
      <a:accent2>
        <a:srgbClr val="5CBE7A"/>
      </a:accent2>
      <a:accent3>
        <a:srgbClr val="2CB8AE"/>
      </a:accent3>
      <a:accent4>
        <a:srgbClr val="24A8C2"/>
      </a:accent4>
      <a:accent5>
        <a:srgbClr val="249ED2"/>
      </a:accent5>
      <a:accent6>
        <a:srgbClr val="3F3F3F"/>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4497</TotalTime>
  <Words>5112</Words>
  <Application>Microsoft Office PowerPoint</Application>
  <PresentationFormat>On-screen Show (16:9)</PresentationFormat>
  <Paragraphs>349</Paragraphs>
  <Slides>47</Slides>
  <Notes>3</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47</vt:i4>
      </vt:variant>
    </vt:vector>
  </HeadingPairs>
  <TitlesOfParts>
    <vt:vector size="61" baseType="lpstr">
      <vt:lpstr>Barlow</vt:lpstr>
      <vt:lpstr>Calibri Light</vt:lpstr>
      <vt:lpstr>Times New Roman</vt:lpstr>
      <vt:lpstr>Chivo</vt:lpstr>
      <vt:lpstr>Share Tech Mono</vt:lpstr>
      <vt:lpstr>Lucida Bright</vt:lpstr>
      <vt:lpstr>Calibri</vt:lpstr>
      <vt:lpstr>Arial</vt:lpstr>
      <vt:lpstr>Wingdings 2</vt:lpstr>
      <vt:lpstr>굴림체</vt:lpstr>
      <vt:lpstr>IT Consulting Toolkit by Slidesgo</vt:lpstr>
      <vt:lpstr>Contents Slide Master</vt:lpstr>
      <vt:lpstr>Office Theme</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REFERENCES (Contd)</vt:lpstr>
      <vt:lpstr>REFERENCES (Contd)</vt:lpstr>
      <vt:lpstr>REFERENCES (Contd)</vt:lpstr>
      <vt:lpstr>CLARIFICATIONS, IF ANY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WEEK-AHEAD WIND POWER FORECAST</dc:title>
  <dc:creator>S.R. VIDHYAMBIKA</dc:creator>
  <cp:lastModifiedBy>Adi Adithyaaraja</cp:lastModifiedBy>
  <cp:revision>121</cp:revision>
  <cp:lastPrinted>2023-04-03T03:23:54Z</cp:lastPrinted>
  <dcterms:modified xsi:type="dcterms:W3CDTF">2026-01-08T07:53:13Z</dcterms:modified>
</cp:coreProperties>
</file>